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3"/>
  </p:notesMasterIdLst>
  <p:handoutMasterIdLst>
    <p:handoutMasterId r:id="rId54"/>
  </p:handoutMasterIdLst>
  <p:sldIdLst>
    <p:sldId id="327" r:id="rId5"/>
    <p:sldId id="330" r:id="rId6"/>
    <p:sldId id="333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334" r:id="rId50"/>
    <p:sldId id="275" r:id="rId51"/>
    <p:sldId id="329" r:id="rId52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B49CB"/>
    <a:srgbClr val="F2F4F8"/>
    <a:srgbClr val="1C7DDB"/>
    <a:srgbClr val="121619"/>
    <a:srgbClr val="F2F2F2"/>
    <a:srgbClr val="145579"/>
    <a:srgbClr val="3A6483"/>
    <a:srgbClr val="204E79"/>
    <a:srgbClr val="005493"/>
    <a:srgbClr val="F8F9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368" autoAdjust="0"/>
    <p:restoredTop sz="84291" autoAdjust="0"/>
  </p:normalViewPr>
  <p:slideViewPr>
    <p:cSldViewPr snapToGrid="0" snapToObjects="1">
      <p:cViewPr>
        <p:scale>
          <a:sx n="75" d="100"/>
          <a:sy n="75" d="100"/>
        </p:scale>
        <p:origin x="2334" y="54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302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commentAuthors" Target="commentAuthor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notesMaster" Target="notesMasters/notesMaster1.xml"/><Relationship Id="rId58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viewProps" Target="viewProps.xml"/><Relationship Id="rId61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17F7364-A1AE-4162-94BC-0AE07DCF2599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DF9A45D-8D57-428B-A664-DD97B4539F5E}">
      <dgm:prSet phldrT="[Text]"/>
      <dgm:spPr/>
      <dgm:t>
        <a:bodyPr/>
        <a:lstStyle/>
        <a:p>
          <a:r>
            <a:rPr lang="en-US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rPr>
            <a:t>Summary of methodologies</a:t>
          </a:r>
          <a:endParaRPr lang="en-US" dirty="0"/>
        </a:p>
      </dgm:t>
    </dgm:pt>
    <dgm:pt modelId="{CE903154-79CB-4D94-AB6F-895C58F0259B}" type="parTrans" cxnId="{EB715163-140D-4463-BD65-F7E37F229FF6}">
      <dgm:prSet/>
      <dgm:spPr/>
      <dgm:t>
        <a:bodyPr/>
        <a:lstStyle/>
        <a:p>
          <a:endParaRPr lang="en-US"/>
        </a:p>
      </dgm:t>
    </dgm:pt>
    <dgm:pt modelId="{CF653B7F-1A6F-4F88-976B-466F86C49040}" type="sibTrans" cxnId="{EB715163-140D-4463-BD65-F7E37F229FF6}">
      <dgm:prSet/>
      <dgm:spPr/>
      <dgm:t>
        <a:bodyPr/>
        <a:lstStyle/>
        <a:p>
          <a:endParaRPr lang="en-US"/>
        </a:p>
      </dgm:t>
    </dgm:pt>
    <dgm:pt modelId="{BC59CFB5-E59F-4F6A-8D13-CF5D0B57B77C}">
      <dgm:prSet phldrT="[Text]"/>
      <dgm:spPr/>
      <dgm:t>
        <a:bodyPr/>
        <a:lstStyle/>
        <a:p>
          <a:r>
            <a:rPr lang="en-US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rPr>
            <a:t>Data Collection</a:t>
          </a:r>
          <a:endParaRPr lang="en-US" dirty="0"/>
        </a:p>
      </dgm:t>
    </dgm:pt>
    <dgm:pt modelId="{9E25B2BF-5057-4BC6-BD7A-DE606F438CA8}" type="parTrans" cxnId="{27AD4AEA-BC4D-4418-9F57-B1FDCB9487A0}">
      <dgm:prSet/>
      <dgm:spPr/>
      <dgm:t>
        <a:bodyPr/>
        <a:lstStyle/>
        <a:p>
          <a:endParaRPr lang="en-US"/>
        </a:p>
      </dgm:t>
    </dgm:pt>
    <dgm:pt modelId="{D963E364-6BED-4C58-B434-B564F97845EF}" type="sibTrans" cxnId="{27AD4AEA-BC4D-4418-9F57-B1FDCB9487A0}">
      <dgm:prSet/>
      <dgm:spPr/>
      <dgm:t>
        <a:bodyPr/>
        <a:lstStyle/>
        <a:p>
          <a:endParaRPr lang="en-US"/>
        </a:p>
      </dgm:t>
    </dgm:pt>
    <dgm:pt modelId="{78CA5FEC-F4E2-4D24-8F25-235143815B1E}">
      <dgm:prSet phldrT="[Text]"/>
      <dgm:spPr/>
      <dgm:t>
        <a:bodyPr/>
        <a:lstStyle/>
        <a:p>
          <a:r>
            <a:rPr lang="en-US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rPr>
            <a:t>Summary of all results</a:t>
          </a:r>
          <a:endParaRPr lang="en-US" dirty="0"/>
        </a:p>
      </dgm:t>
    </dgm:pt>
    <dgm:pt modelId="{CEF2AFBA-6442-45F2-9116-E5C7314BA913}" type="parTrans" cxnId="{7C4D47A9-9BCA-457C-AEA8-5077E26C9AD5}">
      <dgm:prSet/>
      <dgm:spPr/>
      <dgm:t>
        <a:bodyPr/>
        <a:lstStyle/>
        <a:p>
          <a:endParaRPr lang="en-US"/>
        </a:p>
      </dgm:t>
    </dgm:pt>
    <dgm:pt modelId="{379B5D74-303D-4507-920F-51F4602145E0}" type="sibTrans" cxnId="{7C4D47A9-9BCA-457C-AEA8-5077E26C9AD5}">
      <dgm:prSet/>
      <dgm:spPr/>
      <dgm:t>
        <a:bodyPr/>
        <a:lstStyle/>
        <a:p>
          <a:endParaRPr lang="en-US"/>
        </a:p>
      </dgm:t>
    </dgm:pt>
    <dgm:pt modelId="{3AA29247-012C-4FFA-B947-D178C71D3EC1}">
      <dgm:prSet phldrT="[Text]"/>
      <dgm:spPr/>
      <dgm:t>
        <a:bodyPr/>
        <a:lstStyle/>
        <a:p>
          <a:r>
            <a:rPr lang="en-US" dirty="0"/>
            <a:t>Exploratory data analysis results</a:t>
          </a:r>
        </a:p>
      </dgm:t>
    </dgm:pt>
    <dgm:pt modelId="{57DF2857-0085-4A34-B452-3AA46A919404}" type="parTrans" cxnId="{802460AB-FB10-4936-8838-23970029CEB5}">
      <dgm:prSet/>
      <dgm:spPr/>
      <dgm:t>
        <a:bodyPr/>
        <a:lstStyle/>
        <a:p>
          <a:endParaRPr lang="en-US"/>
        </a:p>
      </dgm:t>
    </dgm:pt>
    <dgm:pt modelId="{4DC48A90-AB5A-4603-A9E9-918FC36D793E}" type="sibTrans" cxnId="{802460AB-FB10-4936-8838-23970029CEB5}">
      <dgm:prSet/>
      <dgm:spPr/>
      <dgm:t>
        <a:bodyPr/>
        <a:lstStyle/>
        <a:p>
          <a:endParaRPr lang="en-US"/>
        </a:p>
      </dgm:t>
    </dgm:pt>
    <dgm:pt modelId="{D1F11BDB-205E-4ED9-ADC3-B32D21A9A0C5}">
      <dgm:prSet phldrT="[Text]"/>
      <dgm:spPr/>
      <dgm:t>
        <a:bodyPr/>
        <a:lstStyle/>
        <a:p>
          <a:r>
            <a:rPr lang="en-US" dirty="0"/>
            <a:t>Interactive analytics demo screenshots</a:t>
          </a:r>
        </a:p>
      </dgm:t>
    </dgm:pt>
    <dgm:pt modelId="{FBDDF57E-C186-463A-921B-852790B195BF}" type="parTrans" cxnId="{967796CE-7F0A-4B3F-BE32-920A3831570B}">
      <dgm:prSet/>
      <dgm:spPr/>
      <dgm:t>
        <a:bodyPr/>
        <a:lstStyle/>
        <a:p>
          <a:endParaRPr lang="en-US"/>
        </a:p>
      </dgm:t>
    </dgm:pt>
    <dgm:pt modelId="{25963A5F-55F0-4BDD-880C-4932113E50B1}" type="sibTrans" cxnId="{967796CE-7F0A-4B3F-BE32-920A3831570B}">
      <dgm:prSet/>
      <dgm:spPr/>
      <dgm:t>
        <a:bodyPr/>
        <a:lstStyle/>
        <a:p>
          <a:endParaRPr lang="en-US"/>
        </a:p>
      </dgm:t>
    </dgm:pt>
    <dgm:pt modelId="{DD62146A-D4D5-46E3-92AB-65A70212437C}">
      <dgm:prSet/>
      <dgm:spPr/>
      <dgm:t>
        <a:bodyPr/>
        <a:lstStyle/>
        <a:p>
          <a:r>
            <a:rPr lang="en-US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rPr>
            <a:t>Data wrangling</a:t>
          </a:r>
        </a:p>
      </dgm:t>
    </dgm:pt>
    <dgm:pt modelId="{2C9A7FF5-D923-4AF0-AC9C-319D5D62010B}" type="parTrans" cxnId="{57BF9952-0E6A-4506-8C01-714E6A66C24E}">
      <dgm:prSet/>
      <dgm:spPr/>
      <dgm:t>
        <a:bodyPr/>
        <a:lstStyle/>
        <a:p>
          <a:endParaRPr lang="en-US"/>
        </a:p>
      </dgm:t>
    </dgm:pt>
    <dgm:pt modelId="{9FE09BA2-4FEF-43AE-AD4D-48AF44E90808}" type="sibTrans" cxnId="{57BF9952-0E6A-4506-8C01-714E6A66C24E}">
      <dgm:prSet/>
      <dgm:spPr/>
      <dgm:t>
        <a:bodyPr/>
        <a:lstStyle/>
        <a:p>
          <a:endParaRPr lang="en-US"/>
        </a:p>
      </dgm:t>
    </dgm:pt>
    <dgm:pt modelId="{4B11878A-2DCE-4840-8650-161A6D15F5DD}">
      <dgm:prSet/>
      <dgm:spPr/>
      <dgm:t>
        <a:bodyPr/>
        <a:lstStyle/>
        <a:p>
          <a:r>
            <a:rPr lang="en-US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rPr>
            <a:t>Exploratory data analysis (EDA):</a:t>
          </a:r>
        </a:p>
      </dgm:t>
    </dgm:pt>
    <dgm:pt modelId="{C4F17515-BBB7-4518-A69B-986B1ED64596}" type="parTrans" cxnId="{BE050217-3720-405B-A40D-8069A795E915}">
      <dgm:prSet/>
      <dgm:spPr/>
      <dgm:t>
        <a:bodyPr/>
        <a:lstStyle/>
        <a:p>
          <a:endParaRPr lang="en-US"/>
        </a:p>
      </dgm:t>
    </dgm:pt>
    <dgm:pt modelId="{684258D9-30F3-44E7-8D99-883D459807E0}" type="sibTrans" cxnId="{BE050217-3720-405B-A40D-8069A795E915}">
      <dgm:prSet/>
      <dgm:spPr/>
      <dgm:t>
        <a:bodyPr/>
        <a:lstStyle/>
        <a:p>
          <a:endParaRPr lang="en-US"/>
        </a:p>
      </dgm:t>
    </dgm:pt>
    <dgm:pt modelId="{BD0A613B-B429-45B9-A89A-F043B708EBC7}">
      <dgm:prSet/>
      <dgm:spPr/>
      <dgm:t>
        <a:bodyPr/>
        <a:lstStyle/>
        <a:p>
          <a:pPr>
            <a:buFont typeface="Courier New" panose="02070309020205020404" pitchFamily="49" charset="0"/>
            <a:buChar char="o"/>
          </a:pPr>
          <a:r>
            <a:rPr lang="en-US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rPr>
            <a:t> Data visualization</a:t>
          </a:r>
        </a:p>
      </dgm:t>
    </dgm:pt>
    <dgm:pt modelId="{5234BF19-DC7A-4273-81E7-8E488CB80D12}" type="parTrans" cxnId="{4606896D-DA91-4740-9044-75892CEE0B7D}">
      <dgm:prSet/>
      <dgm:spPr/>
      <dgm:t>
        <a:bodyPr/>
        <a:lstStyle/>
        <a:p>
          <a:endParaRPr lang="en-US"/>
        </a:p>
      </dgm:t>
    </dgm:pt>
    <dgm:pt modelId="{7C1A9714-3CBA-4E17-867A-2EF04C975744}" type="sibTrans" cxnId="{4606896D-DA91-4740-9044-75892CEE0B7D}">
      <dgm:prSet/>
      <dgm:spPr/>
      <dgm:t>
        <a:bodyPr/>
        <a:lstStyle/>
        <a:p>
          <a:endParaRPr lang="en-US"/>
        </a:p>
      </dgm:t>
    </dgm:pt>
    <dgm:pt modelId="{248B8470-6BB9-45FD-93C7-5731C8E93139}">
      <dgm:prSet/>
      <dgm:spPr/>
      <dgm:t>
        <a:bodyPr/>
        <a:lstStyle/>
        <a:p>
          <a:pPr>
            <a:buFont typeface="Courier New" panose="02070309020205020404" pitchFamily="49" charset="0"/>
            <a:buChar char="o"/>
          </a:pPr>
          <a:r>
            <a:rPr lang="en-US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rPr>
            <a:t> SQL</a:t>
          </a:r>
        </a:p>
      </dgm:t>
    </dgm:pt>
    <dgm:pt modelId="{279D4925-72D5-459A-97F9-A0889E392700}" type="parTrans" cxnId="{C04E226E-18D0-40BB-84F1-FDFB37FC1F74}">
      <dgm:prSet/>
      <dgm:spPr/>
      <dgm:t>
        <a:bodyPr/>
        <a:lstStyle/>
        <a:p>
          <a:endParaRPr lang="en-US"/>
        </a:p>
      </dgm:t>
    </dgm:pt>
    <dgm:pt modelId="{6D9E062A-9A05-4B65-880C-88436D8BAF26}" type="sibTrans" cxnId="{C04E226E-18D0-40BB-84F1-FDFB37FC1F74}">
      <dgm:prSet/>
      <dgm:spPr/>
      <dgm:t>
        <a:bodyPr/>
        <a:lstStyle/>
        <a:p>
          <a:endParaRPr lang="en-US"/>
        </a:p>
      </dgm:t>
    </dgm:pt>
    <dgm:pt modelId="{1E8CD3E5-0054-44F7-90D5-8D884610E420}">
      <dgm:prSet/>
      <dgm:spPr/>
      <dgm:t>
        <a:bodyPr/>
        <a:lstStyle/>
        <a:p>
          <a:r>
            <a:rPr lang="en-US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rPr>
            <a:t>Interactive visual analysis:</a:t>
          </a:r>
        </a:p>
      </dgm:t>
    </dgm:pt>
    <dgm:pt modelId="{FBDB545E-EC2F-4BCA-84D8-F652A78DE6D7}" type="parTrans" cxnId="{85EAE3A6-B2B9-4ED0-A764-91ABC198CEDE}">
      <dgm:prSet/>
      <dgm:spPr/>
      <dgm:t>
        <a:bodyPr/>
        <a:lstStyle/>
        <a:p>
          <a:endParaRPr lang="en-US"/>
        </a:p>
      </dgm:t>
    </dgm:pt>
    <dgm:pt modelId="{FD896190-776F-4494-9595-923F31FB1986}" type="sibTrans" cxnId="{85EAE3A6-B2B9-4ED0-A764-91ABC198CEDE}">
      <dgm:prSet/>
      <dgm:spPr/>
      <dgm:t>
        <a:bodyPr/>
        <a:lstStyle/>
        <a:p>
          <a:endParaRPr lang="en-US"/>
        </a:p>
      </dgm:t>
    </dgm:pt>
    <dgm:pt modelId="{01EEFD35-3C57-4A02-AFFF-34F5988D6F50}">
      <dgm:prSet/>
      <dgm:spPr/>
      <dgm:t>
        <a:bodyPr/>
        <a:lstStyle/>
        <a:p>
          <a:pPr>
            <a:buFont typeface="Courier New" panose="02070309020205020404" pitchFamily="49" charset="0"/>
            <a:buChar char="o"/>
          </a:pPr>
          <a:r>
            <a:rPr lang="en-US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rPr>
            <a:t> Folium</a:t>
          </a:r>
        </a:p>
      </dgm:t>
    </dgm:pt>
    <dgm:pt modelId="{4AC9F6A3-68B7-42D4-A81D-AAF5C087BC24}" type="parTrans" cxnId="{471697B9-B1D8-49C3-BF8D-D933CAD81969}">
      <dgm:prSet/>
      <dgm:spPr/>
      <dgm:t>
        <a:bodyPr/>
        <a:lstStyle/>
        <a:p>
          <a:endParaRPr lang="en-US"/>
        </a:p>
      </dgm:t>
    </dgm:pt>
    <dgm:pt modelId="{0533D265-AF8D-4121-80EB-F1B65BA0D5FA}" type="sibTrans" cxnId="{471697B9-B1D8-49C3-BF8D-D933CAD81969}">
      <dgm:prSet/>
      <dgm:spPr/>
      <dgm:t>
        <a:bodyPr/>
        <a:lstStyle/>
        <a:p>
          <a:endParaRPr lang="en-US"/>
        </a:p>
      </dgm:t>
    </dgm:pt>
    <dgm:pt modelId="{E08A50C7-B067-4C8A-89E4-28CB243FD4D4}">
      <dgm:prSet/>
      <dgm:spPr/>
      <dgm:t>
        <a:bodyPr/>
        <a:lstStyle/>
        <a:p>
          <a:pPr>
            <a:buFont typeface="Courier New" panose="02070309020205020404" pitchFamily="49" charset="0"/>
            <a:buChar char="o"/>
          </a:pPr>
          <a:r>
            <a:rPr lang="en-US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rPr>
            <a:t> </a:t>
          </a:r>
          <a:r>
            <a:rPr lang="en-US" dirty="0" err="1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rPr>
            <a:t>Plotly</a:t>
          </a:r>
          <a:r>
            <a:rPr lang="en-US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rPr>
            <a:t> Dash</a:t>
          </a:r>
        </a:p>
      </dgm:t>
    </dgm:pt>
    <dgm:pt modelId="{75229F1A-CC65-447E-8828-121C319C23C3}" type="parTrans" cxnId="{A58FD0D3-4BA4-4E7A-9B29-4702DE98E478}">
      <dgm:prSet/>
      <dgm:spPr/>
      <dgm:t>
        <a:bodyPr/>
        <a:lstStyle/>
        <a:p>
          <a:endParaRPr lang="en-US"/>
        </a:p>
      </dgm:t>
    </dgm:pt>
    <dgm:pt modelId="{63F33DDC-0F94-403D-81E6-09E8A9D6766D}" type="sibTrans" cxnId="{A58FD0D3-4BA4-4E7A-9B29-4702DE98E478}">
      <dgm:prSet/>
      <dgm:spPr/>
      <dgm:t>
        <a:bodyPr/>
        <a:lstStyle/>
        <a:p>
          <a:endParaRPr lang="en-US"/>
        </a:p>
      </dgm:t>
    </dgm:pt>
    <dgm:pt modelId="{B3E8A6C3-E0C1-4FEB-8648-D23DAE6B161B}">
      <dgm:prSet/>
      <dgm:spPr/>
      <dgm:t>
        <a:bodyPr/>
        <a:lstStyle/>
        <a:p>
          <a:r>
            <a:rPr lang="en-US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rPr>
            <a:t>Predictive analysis using classification models</a:t>
          </a:r>
        </a:p>
      </dgm:t>
    </dgm:pt>
    <dgm:pt modelId="{2CD36681-85C0-44B4-8E41-8F9ED7770607}" type="parTrans" cxnId="{17A7C85D-AA50-40DE-9080-4BE5DFB96BAF}">
      <dgm:prSet/>
      <dgm:spPr/>
      <dgm:t>
        <a:bodyPr/>
        <a:lstStyle/>
        <a:p>
          <a:endParaRPr lang="en-US"/>
        </a:p>
      </dgm:t>
    </dgm:pt>
    <dgm:pt modelId="{F37703DB-3911-4D70-9547-1E10C5077A22}" type="sibTrans" cxnId="{17A7C85D-AA50-40DE-9080-4BE5DFB96BAF}">
      <dgm:prSet/>
      <dgm:spPr/>
      <dgm:t>
        <a:bodyPr/>
        <a:lstStyle/>
        <a:p>
          <a:endParaRPr lang="en-US"/>
        </a:p>
      </dgm:t>
    </dgm:pt>
    <dgm:pt modelId="{F4485049-4D21-4C32-898E-F69A371D30DC}">
      <dgm:prSet phldrT="[Text]"/>
      <dgm:spPr/>
      <dgm:t>
        <a:bodyPr/>
        <a:lstStyle/>
        <a:p>
          <a:r>
            <a:rPr lang="en-US" dirty="0"/>
            <a:t>Predictive analysis results</a:t>
          </a:r>
        </a:p>
      </dgm:t>
    </dgm:pt>
    <dgm:pt modelId="{B4988F5C-FE13-4334-B54F-FC4C58444244}" type="parTrans" cxnId="{D175A824-AD7F-42A2-A7EB-D462C0208F3F}">
      <dgm:prSet/>
      <dgm:spPr/>
      <dgm:t>
        <a:bodyPr/>
        <a:lstStyle/>
        <a:p>
          <a:endParaRPr lang="en-US"/>
        </a:p>
      </dgm:t>
    </dgm:pt>
    <dgm:pt modelId="{90CCE10D-2538-462B-8CCD-F535376959DA}" type="sibTrans" cxnId="{D175A824-AD7F-42A2-A7EB-D462C0208F3F}">
      <dgm:prSet/>
      <dgm:spPr/>
      <dgm:t>
        <a:bodyPr/>
        <a:lstStyle/>
        <a:p>
          <a:endParaRPr lang="en-US"/>
        </a:p>
      </dgm:t>
    </dgm:pt>
    <dgm:pt modelId="{6D78ECD9-1F9F-4985-B3F3-BDF5A1627939}" type="pres">
      <dgm:prSet presAssocID="{B17F7364-A1AE-4162-94BC-0AE07DCF2599}" presName="Name0" presStyleCnt="0">
        <dgm:presLayoutVars>
          <dgm:dir/>
          <dgm:animLvl val="lvl"/>
          <dgm:resizeHandles val="exact"/>
        </dgm:presLayoutVars>
      </dgm:prSet>
      <dgm:spPr/>
    </dgm:pt>
    <dgm:pt modelId="{8EF0664D-51B7-4410-8D3A-1880749244B4}" type="pres">
      <dgm:prSet presAssocID="{DDF9A45D-8D57-428B-A664-DD97B4539F5E}" presName="composite" presStyleCnt="0"/>
      <dgm:spPr/>
    </dgm:pt>
    <dgm:pt modelId="{143C5E58-DEDB-41C0-8299-ED68DA59DFCC}" type="pres">
      <dgm:prSet presAssocID="{DDF9A45D-8D57-428B-A664-DD97B4539F5E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AFABFF2E-7571-4FE0-B692-41502E063101}" type="pres">
      <dgm:prSet presAssocID="{DDF9A45D-8D57-428B-A664-DD97B4539F5E}" presName="desTx" presStyleLbl="alignAccFollowNode1" presStyleIdx="0" presStyleCnt="2">
        <dgm:presLayoutVars>
          <dgm:bulletEnabled val="1"/>
        </dgm:presLayoutVars>
      </dgm:prSet>
      <dgm:spPr/>
    </dgm:pt>
    <dgm:pt modelId="{4EF0CDEA-4E71-4EA0-945B-D09295F0F757}" type="pres">
      <dgm:prSet presAssocID="{CF653B7F-1A6F-4F88-976B-466F86C49040}" presName="space" presStyleCnt="0"/>
      <dgm:spPr/>
    </dgm:pt>
    <dgm:pt modelId="{5D613FA9-6C1F-48DF-8E6B-6A0B0D5B9CB0}" type="pres">
      <dgm:prSet presAssocID="{78CA5FEC-F4E2-4D24-8F25-235143815B1E}" presName="composite" presStyleCnt="0"/>
      <dgm:spPr/>
    </dgm:pt>
    <dgm:pt modelId="{765D53B6-29CC-477C-8CB7-7A33C63857F4}" type="pres">
      <dgm:prSet presAssocID="{78CA5FEC-F4E2-4D24-8F25-235143815B1E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C6BC9B8B-BFCB-411E-A18E-61D8816F0693}" type="pres">
      <dgm:prSet presAssocID="{78CA5FEC-F4E2-4D24-8F25-235143815B1E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BE050217-3720-405B-A40D-8069A795E915}" srcId="{DDF9A45D-8D57-428B-A664-DD97B4539F5E}" destId="{4B11878A-2DCE-4840-8650-161A6D15F5DD}" srcOrd="2" destOrd="0" parTransId="{C4F17515-BBB7-4518-A69B-986B1ED64596}" sibTransId="{684258D9-30F3-44E7-8D99-883D459807E0}"/>
    <dgm:cxn modelId="{5A958819-0E65-4511-8210-08BCE7573B96}" type="presOf" srcId="{F4485049-4D21-4C32-898E-F69A371D30DC}" destId="{C6BC9B8B-BFCB-411E-A18E-61D8816F0693}" srcOrd="0" destOrd="2" presId="urn:microsoft.com/office/officeart/2005/8/layout/hList1"/>
    <dgm:cxn modelId="{09D4741D-431D-42F6-9582-E7191F6C3FF8}" type="presOf" srcId="{1E8CD3E5-0054-44F7-90D5-8D884610E420}" destId="{AFABFF2E-7571-4FE0-B692-41502E063101}" srcOrd="0" destOrd="5" presId="urn:microsoft.com/office/officeart/2005/8/layout/hList1"/>
    <dgm:cxn modelId="{D175A824-AD7F-42A2-A7EB-D462C0208F3F}" srcId="{78CA5FEC-F4E2-4D24-8F25-235143815B1E}" destId="{F4485049-4D21-4C32-898E-F69A371D30DC}" srcOrd="2" destOrd="0" parTransId="{B4988F5C-FE13-4334-B54F-FC4C58444244}" sibTransId="{90CCE10D-2538-462B-8CCD-F535376959DA}"/>
    <dgm:cxn modelId="{EDAC8F30-49B8-4274-9823-FC4C98FCA5CE}" type="presOf" srcId="{E08A50C7-B067-4C8A-89E4-28CB243FD4D4}" destId="{AFABFF2E-7571-4FE0-B692-41502E063101}" srcOrd="0" destOrd="7" presId="urn:microsoft.com/office/officeart/2005/8/layout/hList1"/>
    <dgm:cxn modelId="{469B155B-2CB2-4377-B559-6C059F7C043F}" type="presOf" srcId="{4B11878A-2DCE-4840-8650-161A6D15F5DD}" destId="{AFABFF2E-7571-4FE0-B692-41502E063101}" srcOrd="0" destOrd="2" presId="urn:microsoft.com/office/officeart/2005/8/layout/hList1"/>
    <dgm:cxn modelId="{17A7C85D-AA50-40DE-9080-4BE5DFB96BAF}" srcId="{DDF9A45D-8D57-428B-A664-DD97B4539F5E}" destId="{B3E8A6C3-E0C1-4FEB-8648-D23DAE6B161B}" srcOrd="4" destOrd="0" parTransId="{2CD36681-85C0-44B4-8E41-8F9ED7770607}" sibTransId="{F37703DB-3911-4D70-9547-1E10C5077A22}"/>
    <dgm:cxn modelId="{4D12E15F-CC4D-411F-BCB7-20BC396BD425}" type="presOf" srcId="{DD62146A-D4D5-46E3-92AB-65A70212437C}" destId="{AFABFF2E-7571-4FE0-B692-41502E063101}" srcOrd="0" destOrd="1" presId="urn:microsoft.com/office/officeart/2005/8/layout/hList1"/>
    <dgm:cxn modelId="{A52CAA60-C673-4969-9DE3-3E6ADB5A5669}" type="presOf" srcId="{D1F11BDB-205E-4ED9-ADC3-B32D21A9A0C5}" destId="{C6BC9B8B-BFCB-411E-A18E-61D8816F0693}" srcOrd="0" destOrd="1" presId="urn:microsoft.com/office/officeart/2005/8/layout/hList1"/>
    <dgm:cxn modelId="{EB715163-140D-4463-BD65-F7E37F229FF6}" srcId="{B17F7364-A1AE-4162-94BC-0AE07DCF2599}" destId="{DDF9A45D-8D57-428B-A664-DD97B4539F5E}" srcOrd="0" destOrd="0" parTransId="{CE903154-79CB-4D94-AB6F-895C58F0259B}" sibTransId="{CF653B7F-1A6F-4F88-976B-466F86C49040}"/>
    <dgm:cxn modelId="{6CABD668-BEB9-47E5-8C23-3CFE4DD558FC}" type="presOf" srcId="{BC59CFB5-E59F-4F6A-8D13-CF5D0B57B77C}" destId="{AFABFF2E-7571-4FE0-B692-41502E063101}" srcOrd="0" destOrd="0" presId="urn:microsoft.com/office/officeart/2005/8/layout/hList1"/>
    <dgm:cxn modelId="{4606896D-DA91-4740-9044-75892CEE0B7D}" srcId="{4B11878A-2DCE-4840-8650-161A6D15F5DD}" destId="{BD0A613B-B429-45B9-A89A-F043B708EBC7}" srcOrd="0" destOrd="0" parTransId="{5234BF19-DC7A-4273-81E7-8E488CB80D12}" sibTransId="{7C1A9714-3CBA-4E17-867A-2EF04C975744}"/>
    <dgm:cxn modelId="{C04E226E-18D0-40BB-84F1-FDFB37FC1F74}" srcId="{4B11878A-2DCE-4840-8650-161A6D15F5DD}" destId="{248B8470-6BB9-45FD-93C7-5731C8E93139}" srcOrd="1" destOrd="0" parTransId="{279D4925-72D5-459A-97F9-A0889E392700}" sibTransId="{6D9E062A-9A05-4B65-880C-88436D8BAF26}"/>
    <dgm:cxn modelId="{57BF9952-0E6A-4506-8C01-714E6A66C24E}" srcId="{DDF9A45D-8D57-428B-A664-DD97B4539F5E}" destId="{DD62146A-D4D5-46E3-92AB-65A70212437C}" srcOrd="1" destOrd="0" parTransId="{2C9A7FF5-D923-4AF0-AC9C-319D5D62010B}" sibTransId="{9FE09BA2-4FEF-43AE-AD4D-48AF44E90808}"/>
    <dgm:cxn modelId="{85EAE3A6-B2B9-4ED0-A764-91ABC198CEDE}" srcId="{DDF9A45D-8D57-428B-A664-DD97B4539F5E}" destId="{1E8CD3E5-0054-44F7-90D5-8D884610E420}" srcOrd="3" destOrd="0" parTransId="{FBDB545E-EC2F-4BCA-84D8-F652A78DE6D7}" sibTransId="{FD896190-776F-4494-9595-923F31FB1986}"/>
    <dgm:cxn modelId="{7C4D47A9-9BCA-457C-AEA8-5077E26C9AD5}" srcId="{B17F7364-A1AE-4162-94BC-0AE07DCF2599}" destId="{78CA5FEC-F4E2-4D24-8F25-235143815B1E}" srcOrd="1" destOrd="0" parTransId="{CEF2AFBA-6442-45F2-9116-E5C7314BA913}" sibTransId="{379B5D74-303D-4507-920F-51F4602145E0}"/>
    <dgm:cxn modelId="{802460AB-FB10-4936-8838-23970029CEB5}" srcId="{78CA5FEC-F4E2-4D24-8F25-235143815B1E}" destId="{3AA29247-012C-4FFA-B947-D178C71D3EC1}" srcOrd="0" destOrd="0" parTransId="{57DF2857-0085-4A34-B452-3AA46A919404}" sibTransId="{4DC48A90-AB5A-4603-A9E9-918FC36D793E}"/>
    <dgm:cxn modelId="{7F6A89AD-B0AF-4BF5-BE13-F5ECC82A9C2C}" type="presOf" srcId="{3AA29247-012C-4FFA-B947-D178C71D3EC1}" destId="{C6BC9B8B-BFCB-411E-A18E-61D8816F0693}" srcOrd="0" destOrd="0" presId="urn:microsoft.com/office/officeart/2005/8/layout/hList1"/>
    <dgm:cxn modelId="{CBB909B1-E8C4-47C4-BC6A-05FDEDB38756}" type="presOf" srcId="{B3E8A6C3-E0C1-4FEB-8648-D23DAE6B161B}" destId="{AFABFF2E-7571-4FE0-B692-41502E063101}" srcOrd="0" destOrd="8" presId="urn:microsoft.com/office/officeart/2005/8/layout/hList1"/>
    <dgm:cxn modelId="{62C04CB5-83B9-45B5-B45D-D151B0FEEC77}" type="presOf" srcId="{B17F7364-A1AE-4162-94BC-0AE07DCF2599}" destId="{6D78ECD9-1F9F-4985-B3F3-BDF5A1627939}" srcOrd="0" destOrd="0" presId="urn:microsoft.com/office/officeart/2005/8/layout/hList1"/>
    <dgm:cxn modelId="{471697B9-B1D8-49C3-BF8D-D933CAD81969}" srcId="{1E8CD3E5-0054-44F7-90D5-8D884610E420}" destId="{01EEFD35-3C57-4A02-AFFF-34F5988D6F50}" srcOrd="0" destOrd="0" parTransId="{4AC9F6A3-68B7-42D4-A81D-AAF5C087BC24}" sibTransId="{0533D265-AF8D-4121-80EB-F1B65BA0D5FA}"/>
    <dgm:cxn modelId="{967796CE-7F0A-4B3F-BE32-920A3831570B}" srcId="{78CA5FEC-F4E2-4D24-8F25-235143815B1E}" destId="{D1F11BDB-205E-4ED9-ADC3-B32D21A9A0C5}" srcOrd="1" destOrd="0" parTransId="{FBDDF57E-C186-463A-921B-852790B195BF}" sibTransId="{25963A5F-55F0-4BDD-880C-4932113E50B1}"/>
    <dgm:cxn modelId="{431C52D1-9E14-457E-95AA-0A9D7AA889E1}" type="presOf" srcId="{78CA5FEC-F4E2-4D24-8F25-235143815B1E}" destId="{765D53B6-29CC-477C-8CB7-7A33C63857F4}" srcOrd="0" destOrd="0" presId="urn:microsoft.com/office/officeart/2005/8/layout/hList1"/>
    <dgm:cxn modelId="{052DC0D3-2900-46EA-95F6-35C6B6B9C71E}" type="presOf" srcId="{01EEFD35-3C57-4A02-AFFF-34F5988D6F50}" destId="{AFABFF2E-7571-4FE0-B692-41502E063101}" srcOrd="0" destOrd="6" presId="urn:microsoft.com/office/officeart/2005/8/layout/hList1"/>
    <dgm:cxn modelId="{A58FD0D3-4BA4-4E7A-9B29-4702DE98E478}" srcId="{1E8CD3E5-0054-44F7-90D5-8D884610E420}" destId="{E08A50C7-B067-4C8A-89E4-28CB243FD4D4}" srcOrd="1" destOrd="0" parTransId="{75229F1A-CC65-447E-8828-121C319C23C3}" sibTransId="{63F33DDC-0F94-403D-81E6-09E8A9D6766D}"/>
    <dgm:cxn modelId="{F0C1C3DB-2799-4DB1-83E8-CB97D1714F07}" type="presOf" srcId="{248B8470-6BB9-45FD-93C7-5731C8E93139}" destId="{AFABFF2E-7571-4FE0-B692-41502E063101}" srcOrd="0" destOrd="4" presId="urn:microsoft.com/office/officeart/2005/8/layout/hList1"/>
    <dgm:cxn modelId="{27AD4AEA-BC4D-4418-9F57-B1FDCB9487A0}" srcId="{DDF9A45D-8D57-428B-A664-DD97B4539F5E}" destId="{BC59CFB5-E59F-4F6A-8D13-CF5D0B57B77C}" srcOrd="0" destOrd="0" parTransId="{9E25B2BF-5057-4BC6-BD7A-DE606F438CA8}" sibTransId="{D963E364-6BED-4C58-B434-B564F97845EF}"/>
    <dgm:cxn modelId="{C414DFED-5561-4F8F-9425-BD821CCAD196}" type="presOf" srcId="{DDF9A45D-8D57-428B-A664-DD97B4539F5E}" destId="{143C5E58-DEDB-41C0-8299-ED68DA59DFCC}" srcOrd="0" destOrd="0" presId="urn:microsoft.com/office/officeart/2005/8/layout/hList1"/>
    <dgm:cxn modelId="{980263F5-1DBA-432D-BFCA-9B18F0F0B88D}" type="presOf" srcId="{BD0A613B-B429-45B9-A89A-F043B708EBC7}" destId="{AFABFF2E-7571-4FE0-B692-41502E063101}" srcOrd="0" destOrd="3" presId="urn:microsoft.com/office/officeart/2005/8/layout/hList1"/>
    <dgm:cxn modelId="{16808FC2-B682-4FBA-A714-107E7FD7B06B}" type="presParOf" srcId="{6D78ECD9-1F9F-4985-B3F3-BDF5A1627939}" destId="{8EF0664D-51B7-4410-8D3A-1880749244B4}" srcOrd="0" destOrd="0" presId="urn:microsoft.com/office/officeart/2005/8/layout/hList1"/>
    <dgm:cxn modelId="{AB7A0ABE-137E-4E4C-A713-9AEC4D7C43A1}" type="presParOf" srcId="{8EF0664D-51B7-4410-8D3A-1880749244B4}" destId="{143C5E58-DEDB-41C0-8299-ED68DA59DFCC}" srcOrd="0" destOrd="0" presId="urn:microsoft.com/office/officeart/2005/8/layout/hList1"/>
    <dgm:cxn modelId="{C2BA7A25-83C4-400F-A053-ECD8BCCBB591}" type="presParOf" srcId="{8EF0664D-51B7-4410-8D3A-1880749244B4}" destId="{AFABFF2E-7571-4FE0-B692-41502E063101}" srcOrd="1" destOrd="0" presId="urn:microsoft.com/office/officeart/2005/8/layout/hList1"/>
    <dgm:cxn modelId="{EF5A8DE0-5088-42A7-B83A-905B0D747DF3}" type="presParOf" srcId="{6D78ECD9-1F9F-4985-B3F3-BDF5A1627939}" destId="{4EF0CDEA-4E71-4EA0-945B-D09295F0F757}" srcOrd="1" destOrd="0" presId="urn:microsoft.com/office/officeart/2005/8/layout/hList1"/>
    <dgm:cxn modelId="{502EE98C-4B0E-424B-91D5-8F77EDE68AB8}" type="presParOf" srcId="{6D78ECD9-1F9F-4985-B3F3-BDF5A1627939}" destId="{5D613FA9-6C1F-48DF-8E6B-6A0B0D5B9CB0}" srcOrd="2" destOrd="0" presId="urn:microsoft.com/office/officeart/2005/8/layout/hList1"/>
    <dgm:cxn modelId="{69B5279F-E066-436C-9372-430BDC63E1A1}" type="presParOf" srcId="{5D613FA9-6C1F-48DF-8E6B-6A0B0D5B9CB0}" destId="{765D53B6-29CC-477C-8CB7-7A33C63857F4}" srcOrd="0" destOrd="0" presId="urn:microsoft.com/office/officeart/2005/8/layout/hList1"/>
    <dgm:cxn modelId="{828CDFA7-FC42-4FD5-BD17-C8D96B9E4FE1}" type="presParOf" srcId="{5D613FA9-6C1F-48DF-8E6B-6A0B0D5B9CB0}" destId="{C6BC9B8B-BFCB-411E-A18E-61D8816F0693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BCC34A4-FB59-4DE2-8FB5-F5B44D46272D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C75F1066-DFA4-43E2-8409-E0B786EBB0A2}">
      <dgm:prSet phldrT="[Text]"/>
      <dgm:spPr/>
      <dgm:t>
        <a:bodyPr/>
        <a:lstStyle/>
        <a:p>
          <a:r>
            <a:rPr lang="en-US" dirty="0"/>
            <a:t>Get Response from API</a:t>
          </a:r>
        </a:p>
      </dgm:t>
    </dgm:pt>
    <dgm:pt modelId="{6A32B62D-7AC2-4AFF-B859-3C081B5FD86B}" type="parTrans" cxnId="{6F2F82B5-84CC-4052-8292-AEEE29B98949}">
      <dgm:prSet/>
      <dgm:spPr/>
      <dgm:t>
        <a:bodyPr/>
        <a:lstStyle/>
        <a:p>
          <a:endParaRPr lang="en-US"/>
        </a:p>
      </dgm:t>
    </dgm:pt>
    <dgm:pt modelId="{DFEC5A16-2AE5-44C1-9719-F71B4B82F33C}" type="sibTrans" cxnId="{6F2F82B5-84CC-4052-8292-AEEE29B98949}">
      <dgm:prSet/>
      <dgm:spPr/>
      <dgm:t>
        <a:bodyPr/>
        <a:lstStyle/>
        <a:p>
          <a:endParaRPr lang="en-US"/>
        </a:p>
      </dgm:t>
    </dgm:pt>
    <dgm:pt modelId="{C45DFBA9-653B-4EB0-9FBA-12553A31EDC2}">
      <dgm:prSet phldrT="[Text]"/>
      <dgm:spPr/>
      <dgm:t>
        <a:bodyPr/>
        <a:lstStyle/>
        <a:p>
          <a:r>
            <a:rPr lang="en-US" dirty="0"/>
            <a:t>Clean up data</a:t>
          </a:r>
        </a:p>
      </dgm:t>
    </dgm:pt>
    <dgm:pt modelId="{B720057C-CF77-4834-AFE3-30F9FA294082}" type="parTrans" cxnId="{E769F35B-BE0B-4799-A294-537279DFE281}">
      <dgm:prSet/>
      <dgm:spPr/>
      <dgm:t>
        <a:bodyPr/>
        <a:lstStyle/>
        <a:p>
          <a:endParaRPr lang="en-US"/>
        </a:p>
      </dgm:t>
    </dgm:pt>
    <dgm:pt modelId="{4D2BCCAE-0B52-4F44-9245-B030997C62B8}" type="sibTrans" cxnId="{E769F35B-BE0B-4799-A294-537279DFE281}">
      <dgm:prSet/>
      <dgm:spPr/>
      <dgm:t>
        <a:bodyPr/>
        <a:lstStyle/>
        <a:p>
          <a:endParaRPr lang="en-US"/>
        </a:p>
      </dgm:t>
    </dgm:pt>
    <dgm:pt modelId="{B90510C5-F693-43D4-B09C-09C0237D4F34}">
      <dgm:prSet phldrT="[Text]"/>
      <dgm:spPr/>
      <dgm:t>
        <a:bodyPr/>
        <a:lstStyle/>
        <a:p>
          <a:r>
            <a:rPr lang="en-US" dirty="0"/>
            <a:t>Data wrangling</a:t>
          </a:r>
        </a:p>
      </dgm:t>
    </dgm:pt>
    <dgm:pt modelId="{F8F64AC8-33F8-45F3-BAF3-C533923A9F53}" type="parTrans" cxnId="{C11B5A6E-31BE-45F8-948E-A676C23861AA}">
      <dgm:prSet/>
      <dgm:spPr/>
      <dgm:t>
        <a:bodyPr/>
        <a:lstStyle/>
        <a:p>
          <a:endParaRPr lang="en-US"/>
        </a:p>
      </dgm:t>
    </dgm:pt>
    <dgm:pt modelId="{4B0C4F56-6F69-45AC-BEBE-91AD800EF54D}" type="sibTrans" cxnId="{C11B5A6E-31BE-45F8-948E-A676C23861AA}">
      <dgm:prSet/>
      <dgm:spPr/>
      <dgm:t>
        <a:bodyPr/>
        <a:lstStyle/>
        <a:p>
          <a:endParaRPr lang="en-US"/>
        </a:p>
      </dgm:t>
    </dgm:pt>
    <dgm:pt modelId="{F0B80002-EE7B-4540-919F-DF459411C58E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dirty="0"/>
            <a:t>Decode the response as Json</a:t>
          </a:r>
        </a:p>
      </dgm:t>
    </dgm:pt>
    <dgm:pt modelId="{3C2302B8-C9D0-4DBD-8619-4ECAA4D65272}" type="parTrans" cxnId="{E18C0FD3-B147-42EF-8E6A-3FC5931D2491}">
      <dgm:prSet/>
      <dgm:spPr/>
      <dgm:t>
        <a:bodyPr/>
        <a:lstStyle/>
        <a:p>
          <a:endParaRPr lang="en-US"/>
        </a:p>
      </dgm:t>
    </dgm:pt>
    <dgm:pt modelId="{38C760CC-DDB3-4F00-A78F-F00E0CED00F2}" type="sibTrans" cxnId="{E18C0FD3-B147-42EF-8E6A-3FC5931D2491}">
      <dgm:prSet/>
      <dgm:spPr/>
      <dgm:t>
        <a:bodyPr/>
        <a:lstStyle/>
        <a:p>
          <a:endParaRPr lang="en-US"/>
        </a:p>
      </dgm:t>
    </dgm:pt>
    <dgm:pt modelId="{6FD4B971-2B71-42B5-B05B-F594DC4DF333}">
      <dgm:prSet phldrT="[Text]"/>
      <dgm:spPr/>
      <dgm:t>
        <a:bodyPr/>
        <a:lstStyle/>
        <a:p>
          <a:r>
            <a:rPr lang="en-US" dirty="0"/>
            <a:t>Filter data to include only Falcon 9 launches</a:t>
          </a:r>
        </a:p>
      </dgm:t>
    </dgm:pt>
    <dgm:pt modelId="{FB957582-8A38-4597-B17A-B867F77A15A0}" type="parTrans" cxnId="{A7917F71-75FF-4551-93B3-06F8CDF79FDB}">
      <dgm:prSet/>
      <dgm:spPr/>
      <dgm:t>
        <a:bodyPr/>
        <a:lstStyle/>
        <a:p>
          <a:endParaRPr lang="en-US"/>
        </a:p>
      </dgm:t>
    </dgm:pt>
    <dgm:pt modelId="{38718DA2-24E6-47BB-9D20-271C272B8A39}" type="sibTrans" cxnId="{A7917F71-75FF-4551-93B3-06F8CDF79FDB}">
      <dgm:prSet/>
      <dgm:spPr/>
      <dgm:t>
        <a:bodyPr/>
        <a:lstStyle/>
        <a:p>
          <a:endParaRPr lang="en-US"/>
        </a:p>
      </dgm:t>
    </dgm:pt>
    <dgm:pt modelId="{0BACBAF7-0CBF-4A80-999B-19B4D91FDB15}">
      <dgm:prSet phldrT="[Text]"/>
      <dgm:spPr/>
      <dgm:t>
        <a:bodyPr/>
        <a:lstStyle/>
        <a:p>
          <a:r>
            <a:rPr lang="en-US" dirty="0"/>
            <a:t>Filter the required columns</a:t>
          </a:r>
        </a:p>
      </dgm:t>
    </dgm:pt>
    <dgm:pt modelId="{F1AD24E0-DD3F-45A4-A6D1-93AE4688BFB7}" type="parTrans" cxnId="{61836D05-2456-41D6-97A9-1CD3C018B1E6}">
      <dgm:prSet/>
      <dgm:spPr/>
      <dgm:t>
        <a:bodyPr/>
        <a:lstStyle/>
        <a:p>
          <a:endParaRPr lang="en-US"/>
        </a:p>
      </dgm:t>
    </dgm:pt>
    <dgm:pt modelId="{DBD5D951-B38E-4915-9CF4-DFF0C11696A3}" type="sibTrans" cxnId="{61836D05-2456-41D6-97A9-1CD3C018B1E6}">
      <dgm:prSet/>
      <dgm:spPr/>
      <dgm:t>
        <a:bodyPr/>
        <a:lstStyle/>
        <a:p>
          <a:endParaRPr lang="en-US"/>
        </a:p>
      </dgm:t>
    </dgm:pt>
    <dgm:pt modelId="{8424B5CB-A757-4105-A4C7-4EB32CF414CB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dirty="0"/>
            <a:t>Extract data from the </a:t>
          </a:r>
          <a:r>
            <a:rPr lang="en-US" dirty="0" err="1"/>
            <a:t>dataframe</a:t>
          </a:r>
          <a:r>
            <a:rPr lang="en-US" dirty="0"/>
            <a:t> using custom functions</a:t>
          </a:r>
        </a:p>
      </dgm:t>
    </dgm:pt>
    <dgm:pt modelId="{DF339A83-6F57-4FEC-B80B-1ABB466905B7}" type="parTrans" cxnId="{190A8EEE-F540-4BA6-81C0-5F034E2BA18E}">
      <dgm:prSet/>
      <dgm:spPr/>
      <dgm:t>
        <a:bodyPr/>
        <a:lstStyle/>
        <a:p>
          <a:endParaRPr lang="en-US"/>
        </a:p>
      </dgm:t>
    </dgm:pt>
    <dgm:pt modelId="{55D7F3AC-C5F7-48B7-A7F5-D968096B1F2E}" type="sibTrans" cxnId="{190A8EEE-F540-4BA6-81C0-5F034E2BA18E}">
      <dgm:prSet/>
      <dgm:spPr/>
      <dgm:t>
        <a:bodyPr/>
        <a:lstStyle/>
        <a:p>
          <a:endParaRPr lang="en-US"/>
        </a:p>
      </dgm:t>
    </dgm:pt>
    <dgm:pt modelId="{6D405201-BD86-413E-9A49-0CC84C2B8D75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dirty="0"/>
            <a:t>Convert the Json data into Pandas </a:t>
          </a:r>
          <a:r>
            <a:rPr lang="en-US" dirty="0" err="1"/>
            <a:t>dataframe</a:t>
          </a:r>
          <a:endParaRPr lang="en-US" dirty="0"/>
        </a:p>
      </dgm:t>
    </dgm:pt>
    <dgm:pt modelId="{6EFA7D7C-7797-439F-A0A8-68D27D8D325E}" type="parTrans" cxnId="{72996A44-CA23-42AD-A83E-9E6AC5F91CAD}">
      <dgm:prSet/>
      <dgm:spPr/>
      <dgm:t>
        <a:bodyPr/>
        <a:lstStyle/>
        <a:p>
          <a:endParaRPr lang="en-US"/>
        </a:p>
      </dgm:t>
    </dgm:pt>
    <dgm:pt modelId="{546A0656-2A35-499D-9D8C-FBB7066F2B7A}" type="sibTrans" cxnId="{72996A44-CA23-42AD-A83E-9E6AC5F91CAD}">
      <dgm:prSet/>
      <dgm:spPr/>
      <dgm:t>
        <a:bodyPr/>
        <a:lstStyle/>
        <a:p>
          <a:endParaRPr lang="en-US"/>
        </a:p>
      </dgm:t>
    </dgm:pt>
    <dgm:pt modelId="{67A61272-AC9E-4C52-BDA4-895ADF5EA7A1}">
      <dgm:prSet phldrT="[Text]"/>
      <dgm:spPr/>
      <dgm:t>
        <a:bodyPr/>
        <a:lstStyle/>
        <a:p>
          <a:r>
            <a:rPr lang="en-US" dirty="0"/>
            <a:t>Replace null value for </a:t>
          </a:r>
          <a:r>
            <a:rPr lang="en-US" dirty="0" err="1"/>
            <a:t>PayloadMass</a:t>
          </a:r>
          <a:r>
            <a:rPr lang="en-US" dirty="0"/>
            <a:t> by its average</a:t>
          </a:r>
        </a:p>
      </dgm:t>
    </dgm:pt>
    <dgm:pt modelId="{0E72144E-43D4-4BD7-86FE-51924E777113}" type="parTrans" cxnId="{3622CBAF-3856-4BA0-9A65-4286C9B205F3}">
      <dgm:prSet/>
      <dgm:spPr/>
      <dgm:t>
        <a:bodyPr/>
        <a:lstStyle/>
        <a:p>
          <a:endParaRPr lang="en-US"/>
        </a:p>
      </dgm:t>
    </dgm:pt>
    <dgm:pt modelId="{2B4FED2D-0115-4412-BF1B-BAE3E27CFCDB}" type="sibTrans" cxnId="{3622CBAF-3856-4BA0-9A65-4286C9B205F3}">
      <dgm:prSet/>
      <dgm:spPr/>
      <dgm:t>
        <a:bodyPr/>
        <a:lstStyle/>
        <a:p>
          <a:endParaRPr lang="en-US"/>
        </a:p>
      </dgm:t>
    </dgm:pt>
    <dgm:pt modelId="{29DD156D-2801-4D91-9F7B-DBED750E665E}" type="pres">
      <dgm:prSet presAssocID="{FBCC34A4-FB59-4DE2-8FB5-F5B44D46272D}" presName="Name0" presStyleCnt="0">
        <dgm:presLayoutVars>
          <dgm:dir/>
          <dgm:resizeHandles val="exact"/>
        </dgm:presLayoutVars>
      </dgm:prSet>
      <dgm:spPr/>
    </dgm:pt>
    <dgm:pt modelId="{A931041E-B8E9-4502-9CE1-0D4387FA597C}" type="pres">
      <dgm:prSet presAssocID="{C75F1066-DFA4-43E2-8409-E0B786EBB0A2}" presName="node" presStyleLbl="node1" presStyleIdx="0" presStyleCnt="3">
        <dgm:presLayoutVars>
          <dgm:bulletEnabled val="1"/>
        </dgm:presLayoutVars>
      </dgm:prSet>
      <dgm:spPr/>
    </dgm:pt>
    <dgm:pt modelId="{3B385ED2-7FC7-4927-90F9-C6754B8F4462}" type="pres">
      <dgm:prSet presAssocID="{DFEC5A16-2AE5-44C1-9719-F71B4B82F33C}" presName="sibTrans" presStyleLbl="sibTrans2D1" presStyleIdx="0" presStyleCnt="2"/>
      <dgm:spPr/>
    </dgm:pt>
    <dgm:pt modelId="{2BD2CC64-6CA3-42F9-B4C4-E2D3A660710D}" type="pres">
      <dgm:prSet presAssocID="{DFEC5A16-2AE5-44C1-9719-F71B4B82F33C}" presName="connectorText" presStyleLbl="sibTrans2D1" presStyleIdx="0" presStyleCnt="2"/>
      <dgm:spPr/>
    </dgm:pt>
    <dgm:pt modelId="{6AAA7B64-F336-418F-AAF1-33C2C8BE3A4A}" type="pres">
      <dgm:prSet presAssocID="{C45DFBA9-653B-4EB0-9FBA-12553A31EDC2}" presName="node" presStyleLbl="node1" presStyleIdx="1" presStyleCnt="3">
        <dgm:presLayoutVars>
          <dgm:bulletEnabled val="1"/>
        </dgm:presLayoutVars>
      </dgm:prSet>
      <dgm:spPr/>
    </dgm:pt>
    <dgm:pt modelId="{B99B1FF1-3D96-499E-9795-1A6040964A4F}" type="pres">
      <dgm:prSet presAssocID="{4D2BCCAE-0B52-4F44-9245-B030997C62B8}" presName="sibTrans" presStyleLbl="sibTrans2D1" presStyleIdx="1" presStyleCnt="2"/>
      <dgm:spPr/>
    </dgm:pt>
    <dgm:pt modelId="{58669A24-E3E3-41B6-82A2-946843D3EF5F}" type="pres">
      <dgm:prSet presAssocID="{4D2BCCAE-0B52-4F44-9245-B030997C62B8}" presName="connectorText" presStyleLbl="sibTrans2D1" presStyleIdx="1" presStyleCnt="2"/>
      <dgm:spPr/>
    </dgm:pt>
    <dgm:pt modelId="{C015EFAF-3DE9-49A6-8C74-EC6F8F5D3170}" type="pres">
      <dgm:prSet presAssocID="{B90510C5-F693-43D4-B09C-09C0237D4F34}" presName="node" presStyleLbl="node1" presStyleIdx="2" presStyleCnt="3">
        <dgm:presLayoutVars>
          <dgm:bulletEnabled val="1"/>
        </dgm:presLayoutVars>
      </dgm:prSet>
      <dgm:spPr/>
    </dgm:pt>
  </dgm:ptLst>
  <dgm:cxnLst>
    <dgm:cxn modelId="{61836D05-2456-41D6-97A9-1CD3C018B1E6}" srcId="{C45DFBA9-653B-4EB0-9FBA-12553A31EDC2}" destId="{0BACBAF7-0CBF-4A80-999B-19B4D91FDB15}" srcOrd="0" destOrd="0" parTransId="{F1AD24E0-DD3F-45A4-A6D1-93AE4688BFB7}" sibTransId="{DBD5D951-B38E-4915-9CF4-DFF0C11696A3}"/>
    <dgm:cxn modelId="{D603F838-274D-4004-8B76-4C17BA952097}" type="presOf" srcId="{FBCC34A4-FB59-4DE2-8FB5-F5B44D46272D}" destId="{29DD156D-2801-4D91-9F7B-DBED750E665E}" srcOrd="0" destOrd="0" presId="urn:microsoft.com/office/officeart/2005/8/layout/process1"/>
    <dgm:cxn modelId="{F71AE240-5761-437F-A5BD-FD2D710C341F}" type="presOf" srcId="{4D2BCCAE-0B52-4F44-9245-B030997C62B8}" destId="{B99B1FF1-3D96-499E-9795-1A6040964A4F}" srcOrd="0" destOrd="0" presId="urn:microsoft.com/office/officeart/2005/8/layout/process1"/>
    <dgm:cxn modelId="{E769F35B-BE0B-4799-A294-537279DFE281}" srcId="{FBCC34A4-FB59-4DE2-8FB5-F5B44D46272D}" destId="{C45DFBA9-653B-4EB0-9FBA-12553A31EDC2}" srcOrd="1" destOrd="0" parTransId="{B720057C-CF77-4834-AFE3-30F9FA294082}" sibTransId="{4D2BCCAE-0B52-4F44-9245-B030997C62B8}"/>
    <dgm:cxn modelId="{72996A44-CA23-42AD-A83E-9E6AC5F91CAD}" srcId="{C75F1066-DFA4-43E2-8409-E0B786EBB0A2}" destId="{6D405201-BD86-413E-9A49-0CC84C2B8D75}" srcOrd="1" destOrd="0" parTransId="{6EFA7D7C-7797-439F-A0A8-68D27D8D325E}" sibTransId="{546A0656-2A35-499D-9D8C-FBB7066F2B7A}"/>
    <dgm:cxn modelId="{603B9645-02D4-4295-B4CC-703C55D17D4E}" type="presOf" srcId="{6D405201-BD86-413E-9A49-0CC84C2B8D75}" destId="{A931041E-B8E9-4502-9CE1-0D4387FA597C}" srcOrd="0" destOrd="2" presId="urn:microsoft.com/office/officeart/2005/8/layout/process1"/>
    <dgm:cxn modelId="{C11B5A6E-31BE-45F8-948E-A676C23861AA}" srcId="{FBCC34A4-FB59-4DE2-8FB5-F5B44D46272D}" destId="{B90510C5-F693-43D4-B09C-09C0237D4F34}" srcOrd="2" destOrd="0" parTransId="{F8F64AC8-33F8-45F3-BAF3-C533923A9F53}" sibTransId="{4B0C4F56-6F69-45AC-BEBE-91AD800EF54D}"/>
    <dgm:cxn modelId="{A7917F71-75FF-4551-93B3-06F8CDF79FDB}" srcId="{C45DFBA9-653B-4EB0-9FBA-12553A31EDC2}" destId="{6FD4B971-2B71-42B5-B05B-F594DC4DF333}" srcOrd="2" destOrd="0" parTransId="{FB957582-8A38-4597-B17A-B867F77A15A0}" sibTransId="{38718DA2-24E6-47BB-9D20-271C272B8A39}"/>
    <dgm:cxn modelId="{8B57A486-47B0-470B-9C3C-364E5770EA4B}" type="presOf" srcId="{6FD4B971-2B71-42B5-B05B-F594DC4DF333}" destId="{6AAA7B64-F336-418F-AAF1-33C2C8BE3A4A}" srcOrd="0" destOrd="3" presId="urn:microsoft.com/office/officeart/2005/8/layout/process1"/>
    <dgm:cxn modelId="{73370790-E524-4325-ADD7-F572B6328880}" type="presOf" srcId="{4D2BCCAE-0B52-4F44-9245-B030997C62B8}" destId="{58669A24-E3E3-41B6-82A2-946843D3EF5F}" srcOrd="1" destOrd="0" presId="urn:microsoft.com/office/officeart/2005/8/layout/process1"/>
    <dgm:cxn modelId="{63DEDF91-A286-4374-9687-28B25243B661}" type="presOf" srcId="{DFEC5A16-2AE5-44C1-9719-F71B4B82F33C}" destId="{3B385ED2-7FC7-4927-90F9-C6754B8F4462}" srcOrd="0" destOrd="0" presId="urn:microsoft.com/office/officeart/2005/8/layout/process1"/>
    <dgm:cxn modelId="{3622CBAF-3856-4BA0-9A65-4286C9B205F3}" srcId="{B90510C5-F693-43D4-B09C-09C0237D4F34}" destId="{67A61272-AC9E-4C52-BDA4-895ADF5EA7A1}" srcOrd="0" destOrd="0" parTransId="{0E72144E-43D4-4BD7-86FE-51924E777113}" sibTransId="{2B4FED2D-0115-4412-BF1B-BAE3E27CFCDB}"/>
    <dgm:cxn modelId="{691F9EB0-05C8-45B8-B039-EA60951D66DF}" type="presOf" srcId="{DFEC5A16-2AE5-44C1-9719-F71B4B82F33C}" destId="{2BD2CC64-6CA3-42F9-B4C4-E2D3A660710D}" srcOrd="1" destOrd="0" presId="urn:microsoft.com/office/officeart/2005/8/layout/process1"/>
    <dgm:cxn modelId="{E32F39B4-09E5-459D-A85B-1CDB34967897}" type="presOf" srcId="{8424B5CB-A757-4105-A4C7-4EB32CF414CB}" destId="{6AAA7B64-F336-418F-AAF1-33C2C8BE3A4A}" srcOrd="0" destOrd="2" presId="urn:microsoft.com/office/officeart/2005/8/layout/process1"/>
    <dgm:cxn modelId="{6F2F82B5-84CC-4052-8292-AEEE29B98949}" srcId="{FBCC34A4-FB59-4DE2-8FB5-F5B44D46272D}" destId="{C75F1066-DFA4-43E2-8409-E0B786EBB0A2}" srcOrd="0" destOrd="0" parTransId="{6A32B62D-7AC2-4AFF-B859-3C081B5FD86B}" sibTransId="{DFEC5A16-2AE5-44C1-9719-F71B4B82F33C}"/>
    <dgm:cxn modelId="{70CD7FBB-F2E4-4801-92C2-9DBBB72F0B82}" type="presOf" srcId="{C75F1066-DFA4-43E2-8409-E0B786EBB0A2}" destId="{A931041E-B8E9-4502-9CE1-0D4387FA597C}" srcOrd="0" destOrd="0" presId="urn:microsoft.com/office/officeart/2005/8/layout/process1"/>
    <dgm:cxn modelId="{335F2BC1-AEF8-481A-A7F7-16DCC0104B41}" type="presOf" srcId="{C45DFBA9-653B-4EB0-9FBA-12553A31EDC2}" destId="{6AAA7B64-F336-418F-AAF1-33C2C8BE3A4A}" srcOrd="0" destOrd="0" presId="urn:microsoft.com/office/officeart/2005/8/layout/process1"/>
    <dgm:cxn modelId="{B85BA0CC-4D65-407F-899A-42B842436D9B}" type="presOf" srcId="{F0B80002-EE7B-4540-919F-DF459411C58E}" destId="{A931041E-B8E9-4502-9CE1-0D4387FA597C}" srcOrd="0" destOrd="1" presId="urn:microsoft.com/office/officeart/2005/8/layout/process1"/>
    <dgm:cxn modelId="{E18C0FD3-B147-42EF-8E6A-3FC5931D2491}" srcId="{C75F1066-DFA4-43E2-8409-E0B786EBB0A2}" destId="{F0B80002-EE7B-4540-919F-DF459411C58E}" srcOrd="0" destOrd="0" parTransId="{3C2302B8-C9D0-4DBD-8619-4ECAA4D65272}" sibTransId="{38C760CC-DDB3-4F00-A78F-F00E0CED00F2}"/>
    <dgm:cxn modelId="{387CF7E2-D772-4C94-BFC9-17D845317C94}" type="presOf" srcId="{B90510C5-F693-43D4-B09C-09C0237D4F34}" destId="{C015EFAF-3DE9-49A6-8C74-EC6F8F5D3170}" srcOrd="0" destOrd="0" presId="urn:microsoft.com/office/officeart/2005/8/layout/process1"/>
    <dgm:cxn modelId="{190A8EEE-F540-4BA6-81C0-5F034E2BA18E}" srcId="{C45DFBA9-653B-4EB0-9FBA-12553A31EDC2}" destId="{8424B5CB-A757-4105-A4C7-4EB32CF414CB}" srcOrd="1" destOrd="0" parTransId="{DF339A83-6F57-4FEC-B80B-1ABB466905B7}" sibTransId="{55D7F3AC-C5F7-48B7-A7F5-D968096B1F2E}"/>
    <dgm:cxn modelId="{5F71C8F6-2389-4418-8FAE-73F557ADF34B}" type="presOf" srcId="{0BACBAF7-0CBF-4A80-999B-19B4D91FDB15}" destId="{6AAA7B64-F336-418F-AAF1-33C2C8BE3A4A}" srcOrd="0" destOrd="1" presId="urn:microsoft.com/office/officeart/2005/8/layout/process1"/>
    <dgm:cxn modelId="{5C1226FA-623D-4C28-964B-46FDB51CD5C6}" type="presOf" srcId="{67A61272-AC9E-4C52-BDA4-895ADF5EA7A1}" destId="{C015EFAF-3DE9-49A6-8C74-EC6F8F5D3170}" srcOrd="0" destOrd="1" presId="urn:microsoft.com/office/officeart/2005/8/layout/process1"/>
    <dgm:cxn modelId="{F1E98BFD-A988-41AC-8630-6BD2026CD6C2}" type="presParOf" srcId="{29DD156D-2801-4D91-9F7B-DBED750E665E}" destId="{A931041E-B8E9-4502-9CE1-0D4387FA597C}" srcOrd="0" destOrd="0" presId="urn:microsoft.com/office/officeart/2005/8/layout/process1"/>
    <dgm:cxn modelId="{BA78933E-C61B-461F-9962-918D16B04969}" type="presParOf" srcId="{29DD156D-2801-4D91-9F7B-DBED750E665E}" destId="{3B385ED2-7FC7-4927-90F9-C6754B8F4462}" srcOrd="1" destOrd="0" presId="urn:microsoft.com/office/officeart/2005/8/layout/process1"/>
    <dgm:cxn modelId="{423472C3-D532-4AA4-B4E1-4DE8A1E697FB}" type="presParOf" srcId="{3B385ED2-7FC7-4927-90F9-C6754B8F4462}" destId="{2BD2CC64-6CA3-42F9-B4C4-E2D3A660710D}" srcOrd="0" destOrd="0" presId="urn:microsoft.com/office/officeart/2005/8/layout/process1"/>
    <dgm:cxn modelId="{8E9DD789-FDBA-41D4-B7E4-ECB912F2CA42}" type="presParOf" srcId="{29DD156D-2801-4D91-9F7B-DBED750E665E}" destId="{6AAA7B64-F336-418F-AAF1-33C2C8BE3A4A}" srcOrd="2" destOrd="0" presId="urn:microsoft.com/office/officeart/2005/8/layout/process1"/>
    <dgm:cxn modelId="{2473C3D9-00F4-4936-81AD-FE1AAD2DDCBF}" type="presParOf" srcId="{29DD156D-2801-4D91-9F7B-DBED750E665E}" destId="{B99B1FF1-3D96-499E-9795-1A6040964A4F}" srcOrd="3" destOrd="0" presId="urn:microsoft.com/office/officeart/2005/8/layout/process1"/>
    <dgm:cxn modelId="{19C6472F-65E1-421B-AD9B-ABC1621BE672}" type="presParOf" srcId="{B99B1FF1-3D96-499E-9795-1A6040964A4F}" destId="{58669A24-E3E3-41B6-82A2-946843D3EF5F}" srcOrd="0" destOrd="0" presId="urn:microsoft.com/office/officeart/2005/8/layout/process1"/>
    <dgm:cxn modelId="{4915938A-BFF7-4B07-9FFF-28DCADEB3142}" type="presParOf" srcId="{29DD156D-2801-4D91-9F7B-DBED750E665E}" destId="{C015EFAF-3DE9-49A6-8C74-EC6F8F5D3170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C24A688-C1FF-42D2-ACAC-41990A06149E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4DDCF530-7EA7-4989-BB1D-B5D7A4C76605}">
      <dgm:prSet phldrT="[Text]"/>
      <dgm:spPr/>
      <dgm:t>
        <a:bodyPr/>
        <a:lstStyle/>
        <a:p>
          <a:r>
            <a:rPr lang="en-US" dirty="0"/>
            <a:t>Getting request from URL</a:t>
          </a:r>
        </a:p>
      </dgm:t>
    </dgm:pt>
    <dgm:pt modelId="{0DA8B100-846D-440C-9A81-A282CA34D9A1}" type="parTrans" cxnId="{C0E094AF-A710-46A8-AD2F-A56162B7619D}">
      <dgm:prSet/>
      <dgm:spPr/>
      <dgm:t>
        <a:bodyPr/>
        <a:lstStyle/>
        <a:p>
          <a:endParaRPr lang="en-US"/>
        </a:p>
      </dgm:t>
    </dgm:pt>
    <dgm:pt modelId="{FE635EA8-CDF1-4CEC-A651-FBBE94814D34}" type="sibTrans" cxnId="{C0E094AF-A710-46A8-AD2F-A56162B7619D}">
      <dgm:prSet/>
      <dgm:spPr/>
      <dgm:t>
        <a:bodyPr/>
        <a:lstStyle/>
        <a:p>
          <a:endParaRPr lang="en-US"/>
        </a:p>
      </dgm:t>
    </dgm:pt>
    <dgm:pt modelId="{CB59DC51-EC3B-4563-9CBD-FF1458060CBF}">
      <dgm:prSet phldrT="[Text]"/>
      <dgm:spPr/>
      <dgm:t>
        <a:bodyPr/>
        <a:lstStyle/>
        <a:p>
          <a:r>
            <a:rPr lang="en-US" dirty="0"/>
            <a:t>Extract data from </a:t>
          </a:r>
          <a:r>
            <a:rPr lang="en-US" dirty="0" err="1"/>
            <a:t>BeautifulSoup</a:t>
          </a:r>
          <a:r>
            <a:rPr lang="en-US" dirty="0"/>
            <a:t> Object</a:t>
          </a:r>
        </a:p>
      </dgm:t>
    </dgm:pt>
    <dgm:pt modelId="{F072DDA9-E07C-4E27-BD79-F6A10F183357}" type="parTrans" cxnId="{011CA302-780C-4C07-8D77-763CFACC39FB}">
      <dgm:prSet/>
      <dgm:spPr/>
      <dgm:t>
        <a:bodyPr/>
        <a:lstStyle/>
        <a:p>
          <a:endParaRPr lang="en-US"/>
        </a:p>
      </dgm:t>
    </dgm:pt>
    <dgm:pt modelId="{09CD40AF-63EA-44DE-BA5D-414282A123EA}" type="sibTrans" cxnId="{011CA302-780C-4C07-8D77-763CFACC39FB}">
      <dgm:prSet/>
      <dgm:spPr/>
      <dgm:t>
        <a:bodyPr/>
        <a:lstStyle/>
        <a:p>
          <a:endParaRPr lang="en-US"/>
        </a:p>
      </dgm:t>
    </dgm:pt>
    <dgm:pt modelId="{D7CE4EE8-33E2-4EAE-908C-58963C314599}">
      <dgm:prSet phldrT="[Text]"/>
      <dgm:spPr/>
      <dgm:t>
        <a:bodyPr/>
        <a:lstStyle/>
        <a:p>
          <a:r>
            <a:rPr lang="en-US" dirty="0"/>
            <a:t>Convert dictionary to Pandas </a:t>
          </a:r>
          <a:r>
            <a:rPr lang="en-US" dirty="0" err="1"/>
            <a:t>dataframe</a:t>
          </a:r>
          <a:endParaRPr lang="en-US" dirty="0"/>
        </a:p>
      </dgm:t>
    </dgm:pt>
    <dgm:pt modelId="{CC7BF884-A671-40A2-97D7-A164A730ED70}" type="parTrans" cxnId="{AE49301C-EF0A-46B8-97EF-174B661DC8DC}">
      <dgm:prSet/>
      <dgm:spPr/>
      <dgm:t>
        <a:bodyPr/>
        <a:lstStyle/>
        <a:p>
          <a:endParaRPr lang="en-US"/>
        </a:p>
      </dgm:t>
    </dgm:pt>
    <dgm:pt modelId="{88A8ED33-FB8E-474B-85F0-2617F8F0C89F}" type="sibTrans" cxnId="{AE49301C-EF0A-46B8-97EF-174B661DC8DC}">
      <dgm:prSet/>
      <dgm:spPr/>
      <dgm:t>
        <a:bodyPr/>
        <a:lstStyle/>
        <a:p>
          <a:endParaRPr lang="en-US"/>
        </a:p>
      </dgm:t>
    </dgm:pt>
    <dgm:pt modelId="{2D5C5418-C39A-4DE6-827C-CCBDACC7F7CD}">
      <dgm:prSet phldrT="[Text]"/>
      <dgm:spPr/>
      <dgm:t>
        <a:bodyPr/>
        <a:lstStyle/>
        <a:p>
          <a:r>
            <a:rPr lang="en-US" dirty="0"/>
            <a:t>Create a </a:t>
          </a:r>
          <a:r>
            <a:rPr lang="en-US" dirty="0" err="1"/>
            <a:t>BeautifulSoup</a:t>
          </a:r>
          <a:r>
            <a:rPr lang="en-US" dirty="0"/>
            <a:t> object from request</a:t>
          </a:r>
        </a:p>
      </dgm:t>
    </dgm:pt>
    <dgm:pt modelId="{1C5C7F4F-5B5A-428F-8DBB-1AADA8988C46}" type="parTrans" cxnId="{57E5336C-B81B-4D43-8714-0D22710F7833}">
      <dgm:prSet/>
      <dgm:spPr/>
      <dgm:t>
        <a:bodyPr/>
        <a:lstStyle/>
        <a:p>
          <a:endParaRPr lang="en-US"/>
        </a:p>
      </dgm:t>
    </dgm:pt>
    <dgm:pt modelId="{5F9017CF-37EC-42EB-B5B5-3B978E32E932}" type="sibTrans" cxnId="{57E5336C-B81B-4D43-8714-0D22710F7833}">
      <dgm:prSet/>
      <dgm:spPr/>
      <dgm:t>
        <a:bodyPr/>
        <a:lstStyle/>
        <a:p>
          <a:endParaRPr lang="en-US"/>
        </a:p>
      </dgm:t>
    </dgm:pt>
    <dgm:pt modelId="{29D613F4-6721-48C6-928C-2F69A6F34BEE}">
      <dgm:prSet phldrT="[Text]"/>
      <dgm:spPr/>
      <dgm:t>
        <a:bodyPr/>
        <a:lstStyle/>
        <a:p>
          <a:r>
            <a:rPr lang="en-US" dirty="0"/>
            <a:t>Find all the tables</a:t>
          </a:r>
        </a:p>
      </dgm:t>
    </dgm:pt>
    <dgm:pt modelId="{EB20003E-C1F5-4CDE-91D3-DE148FB9C905}" type="parTrans" cxnId="{9A54D893-6A7F-4DDC-9B44-860718521E74}">
      <dgm:prSet/>
      <dgm:spPr/>
      <dgm:t>
        <a:bodyPr/>
        <a:lstStyle/>
        <a:p>
          <a:endParaRPr lang="en-US"/>
        </a:p>
      </dgm:t>
    </dgm:pt>
    <dgm:pt modelId="{A3D30A59-FB7E-4BB7-8BED-0A60B1EFA36E}" type="sibTrans" cxnId="{9A54D893-6A7F-4DDC-9B44-860718521E74}">
      <dgm:prSet/>
      <dgm:spPr/>
      <dgm:t>
        <a:bodyPr/>
        <a:lstStyle/>
        <a:p>
          <a:endParaRPr lang="en-US"/>
        </a:p>
      </dgm:t>
    </dgm:pt>
    <dgm:pt modelId="{D9B33C79-7F28-41EB-A4FA-3C5F046F624C}">
      <dgm:prSet phldrT="[Text]"/>
      <dgm:spPr/>
      <dgm:t>
        <a:bodyPr/>
        <a:lstStyle/>
        <a:p>
          <a:r>
            <a:rPr lang="en-US" dirty="0"/>
            <a:t>Create dictionary from column names</a:t>
          </a:r>
        </a:p>
      </dgm:t>
    </dgm:pt>
    <dgm:pt modelId="{5377228B-26B3-4374-B564-64BD86C287E0}" type="parTrans" cxnId="{6DB1811A-1993-4F25-94E8-067C7788143C}">
      <dgm:prSet/>
      <dgm:spPr/>
      <dgm:t>
        <a:bodyPr/>
        <a:lstStyle/>
        <a:p>
          <a:endParaRPr lang="en-US"/>
        </a:p>
      </dgm:t>
    </dgm:pt>
    <dgm:pt modelId="{407D3AA0-FC11-4BD4-A4DA-FEFA5EAA759E}" type="sibTrans" cxnId="{6DB1811A-1993-4F25-94E8-067C7788143C}">
      <dgm:prSet/>
      <dgm:spPr/>
      <dgm:t>
        <a:bodyPr/>
        <a:lstStyle/>
        <a:p>
          <a:endParaRPr lang="en-US"/>
        </a:p>
      </dgm:t>
    </dgm:pt>
    <dgm:pt modelId="{A0F66EE9-06B6-4DDF-8D8A-A327CBD91108}">
      <dgm:prSet phldrT="[Text]"/>
      <dgm:spPr/>
      <dgm:t>
        <a:bodyPr/>
        <a:lstStyle/>
        <a:p>
          <a:r>
            <a:rPr lang="en-US" dirty="0"/>
            <a:t>Extract data from tables and append to </a:t>
          </a:r>
          <a:r>
            <a:rPr lang="en-US" dirty="0" err="1"/>
            <a:t>dictinary</a:t>
          </a:r>
          <a:endParaRPr lang="en-US" dirty="0"/>
        </a:p>
      </dgm:t>
    </dgm:pt>
    <dgm:pt modelId="{2A4E1B4A-80D6-4D06-9440-FE724DA175D1}" type="parTrans" cxnId="{D888B718-780F-4B47-9FBB-B4FE31FEF5F5}">
      <dgm:prSet/>
      <dgm:spPr/>
      <dgm:t>
        <a:bodyPr/>
        <a:lstStyle/>
        <a:p>
          <a:endParaRPr lang="en-US"/>
        </a:p>
      </dgm:t>
    </dgm:pt>
    <dgm:pt modelId="{22906549-57A0-44E7-AAB8-E39ABC3D2D72}" type="sibTrans" cxnId="{D888B718-780F-4B47-9FBB-B4FE31FEF5F5}">
      <dgm:prSet/>
      <dgm:spPr/>
      <dgm:t>
        <a:bodyPr/>
        <a:lstStyle/>
        <a:p>
          <a:endParaRPr lang="en-US"/>
        </a:p>
      </dgm:t>
    </dgm:pt>
    <dgm:pt modelId="{A6A9067E-EF6F-4FF4-9CF5-6E557F6E7E83}" type="pres">
      <dgm:prSet presAssocID="{4C24A688-C1FF-42D2-ACAC-41990A06149E}" presName="Name0" presStyleCnt="0">
        <dgm:presLayoutVars>
          <dgm:dir/>
          <dgm:resizeHandles val="exact"/>
        </dgm:presLayoutVars>
      </dgm:prSet>
      <dgm:spPr/>
    </dgm:pt>
    <dgm:pt modelId="{D463BFAB-8B6A-48F6-88D8-A60F4EE8E187}" type="pres">
      <dgm:prSet presAssocID="{4DDCF530-7EA7-4989-BB1D-B5D7A4C76605}" presName="node" presStyleLbl="node1" presStyleIdx="0" presStyleCnt="2">
        <dgm:presLayoutVars>
          <dgm:bulletEnabled val="1"/>
        </dgm:presLayoutVars>
      </dgm:prSet>
      <dgm:spPr/>
    </dgm:pt>
    <dgm:pt modelId="{1A40B60B-65B4-4C5E-A109-8ADAFB77C0F6}" type="pres">
      <dgm:prSet presAssocID="{FE635EA8-CDF1-4CEC-A651-FBBE94814D34}" presName="sibTrans" presStyleLbl="sibTrans2D1" presStyleIdx="0" presStyleCnt="1"/>
      <dgm:spPr/>
    </dgm:pt>
    <dgm:pt modelId="{0386D0B0-555D-4175-8677-556A3E9586BE}" type="pres">
      <dgm:prSet presAssocID="{FE635EA8-CDF1-4CEC-A651-FBBE94814D34}" presName="connectorText" presStyleLbl="sibTrans2D1" presStyleIdx="0" presStyleCnt="1"/>
      <dgm:spPr/>
    </dgm:pt>
    <dgm:pt modelId="{C0453F99-8B02-4F3A-AD32-ACFB75DD5491}" type="pres">
      <dgm:prSet presAssocID="{CB59DC51-EC3B-4563-9CBD-FF1458060CBF}" presName="node" presStyleLbl="node1" presStyleIdx="1" presStyleCnt="2">
        <dgm:presLayoutVars>
          <dgm:bulletEnabled val="1"/>
        </dgm:presLayoutVars>
      </dgm:prSet>
      <dgm:spPr/>
    </dgm:pt>
  </dgm:ptLst>
  <dgm:cxnLst>
    <dgm:cxn modelId="{011CA302-780C-4C07-8D77-763CFACC39FB}" srcId="{4C24A688-C1FF-42D2-ACAC-41990A06149E}" destId="{CB59DC51-EC3B-4563-9CBD-FF1458060CBF}" srcOrd="1" destOrd="0" parTransId="{F072DDA9-E07C-4E27-BD79-F6A10F183357}" sibTransId="{09CD40AF-63EA-44DE-BA5D-414282A123EA}"/>
    <dgm:cxn modelId="{42EF0004-16BF-4589-AD81-31CD21609553}" type="presOf" srcId="{D7CE4EE8-33E2-4EAE-908C-58963C314599}" destId="{C0453F99-8B02-4F3A-AD32-ACFB75DD5491}" srcOrd="0" destOrd="4" presId="urn:microsoft.com/office/officeart/2005/8/layout/process1"/>
    <dgm:cxn modelId="{D888B718-780F-4B47-9FBB-B4FE31FEF5F5}" srcId="{CB59DC51-EC3B-4563-9CBD-FF1458060CBF}" destId="{A0F66EE9-06B6-4DDF-8D8A-A327CBD91108}" srcOrd="2" destOrd="0" parTransId="{2A4E1B4A-80D6-4D06-9440-FE724DA175D1}" sibTransId="{22906549-57A0-44E7-AAB8-E39ABC3D2D72}"/>
    <dgm:cxn modelId="{6DB1811A-1993-4F25-94E8-067C7788143C}" srcId="{CB59DC51-EC3B-4563-9CBD-FF1458060CBF}" destId="{D9B33C79-7F28-41EB-A4FA-3C5F046F624C}" srcOrd="1" destOrd="0" parTransId="{5377228B-26B3-4374-B564-64BD86C287E0}" sibTransId="{407D3AA0-FC11-4BD4-A4DA-FEFA5EAA759E}"/>
    <dgm:cxn modelId="{AE49301C-EF0A-46B8-97EF-174B661DC8DC}" srcId="{CB59DC51-EC3B-4563-9CBD-FF1458060CBF}" destId="{D7CE4EE8-33E2-4EAE-908C-58963C314599}" srcOrd="3" destOrd="0" parTransId="{CC7BF884-A671-40A2-97D7-A164A730ED70}" sibTransId="{88A8ED33-FB8E-474B-85F0-2617F8F0C89F}"/>
    <dgm:cxn modelId="{ED00342C-AC25-45EB-AA6B-0C348C8B8165}" type="presOf" srcId="{CB59DC51-EC3B-4563-9CBD-FF1458060CBF}" destId="{C0453F99-8B02-4F3A-AD32-ACFB75DD5491}" srcOrd="0" destOrd="0" presId="urn:microsoft.com/office/officeart/2005/8/layout/process1"/>
    <dgm:cxn modelId="{7B19E445-50AB-456C-8FB6-8A87DE387BC3}" type="presOf" srcId="{FE635EA8-CDF1-4CEC-A651-FBBE94814D34}" destId="{1A40B60B-65B4-4C5E-A109-8ADAFB77C0F6}" srcOrd="0" destOrd="0" presId="urn:microsoft.com/office/officeart/2005/8/layout/process1"/>
    <dgm:cxn modelId="{57E5336C-B81B-4D43-8714-0D22710F7833}" srcId="{4DDCF530-7EA7-4989-BB1D-B5D7A4C76605}" destId="{2D5C5418-C39A-4DE6-827C-CCBDACC7F7CD}" srcOrd="0" destOrd="0" parTransId="{1C5C7F4F-5B5A-428F-8DBB-1AADA8988C46}" sibTransId="{5F9017CF-37EC-42EB-B5B5-3B978E32E932}"/>
    <dgm:cxn modelId="{65C2664D-C822-4F7A-B19A-CBA5041E89E3}" type="presOf" srcId="{2D5C5418-C39A-4DE6-827C-CCBDACC7F7CD}" destId="{D463BFAB-8B6A-48F6-88D8-A60F4EE8E187}" srcOrd="0" destOrd="1" presId="urn:microsoft.com/office/officeart/2005/8/layout/process1"/>
    <dgm:cxn modelId="{3881ED8D-9518-4D40-B066-0F36A00179A1}" type="presOf" srcId="{4DDCF530-7EA7-4989-BB1D-B5D7A4C76605}" destId="{D463BFAB-8B6A-48F6-88D8-A60F4EE8E187}" srcOrd="0" destOrd="0" presId="urn:microsoft.com/office/officeart/2005/8/layout/process1"/>
    <dgm:cxn modelId="{9A54D893-6A7F-4DDC-9B44-860718521E74}" srcId="{CB59DC51-EC3B-4563-9CBD-FF1458060CBF}" destId="{29D613F4-6721-48C6-928C-2F69A6F34BEE}" srcOrd="0" destOrd="0" parTransId="{EB20003E-C1F5-4CDE-91D3-DE148FB9C905}" sibTransId="{A3D30A59-FB7E-4BB7-8BED-0A60B1EFA36E}"/>
    <dgm:cxn modelId="{C0E094AF-A710-46A8-AD2F-A56162B7619D}" srcId="{4C24A688-C1FF-42D2-ACAC-41990A06149E}" destId="{4DDCF530-7EA7-4989-BB1D-B5D7A4C76605}" srcOrd="0" destOrd="0" parTransId="{0DA8B100-846D-440C-9A81-A282CA34D9A1}" sibTransId="{FE635EA8-CDF1-4CEC-A651-FBBE94814D34}"/>
    <dgm:cxn modelId="{189EB6CB-493A-47EA-91F1-BDD1EA3CD634}" type="presOf" srcId="{A0F66EE9-06B6-4DDF-8D8A-A327CBD91108}" destId="{C0453F99-8B02-4F3A-AD32-ACFB75DD5491}" srcOrd="0" destOrd="3" presId="urn:microsoft.com/office/officeart/2005/8/layout/process1"/>
    <dgm:cxn modelId="{43D690DF-8403-4AAD-9E3C-CC8AC52B9A50}" type="presOf" srcId="{29D613F4-6721-48C6-928C-2F69A6F34BEE}" destId="{C0453F99-8B02-4F3A-AD32-ACFB75DD5491}" srcOrd="0" destOrd="1" presId="urn:microsoft.com/office/officeart/2005/8/layout/process1"/>
    <dgm:cxn modelId="{CDB2B6E9-E33A-4C53-8ABF-B7FDCDC8C9F2}" type="presOf" srcId="{FE635EA8-CDF1-4CEC-A651-FBBE94814D34}" destId="{0386D0B0-555D-4175-8677-556A3E9586BE}" srcOrd="1" destOrd="0" presId="urn:microsoft.com/office/officeart/2005/8/layout/process1"/>
    <dgm:cxn modelId="{A46EF3EA-CA93-4E8E-868D-BDA66ADC0DD4}" type="presOf" srcId="{4C24A688-C1FF-42D2-ACAC-41990A06149E}" destId="{A6A9067E-EF6F-4FF4-9CF5-6E557F6E7E83}" srcOrd="0" destOrd="0" presId="urn:microsoft.com/office/officeart/2005/8/layout/process1"/>
    <dgm:cxn modelId="{756731FC-BB22-4A56-B0BA-0E103E90AC87}" type="presOf" srcId="{D9B33C79-7F28-41EB-A4FA-3C5F046F624C}" destId="{C0453F99-8B02-4F3A-AD32-ACFB75DD5491}" srcOrd="0" destOrd="2" presId="urn:microsoft.com/office/officeart/2005/8/layout/process1"/>
    <dgm:cxn modelId="{23865853-362B-4AF2-9404-B1CF32C77702}" type="presParOf" srcId="{A6A9067E-EF6F-4FF4-9CF5-6E557F6E7E83}" destId="{D463BFAB-8B6A-48F6-88D8-A60F4EE8E187}" srcOrd="0" destOrd="0" presId="urn:microsoft.com/office/officeart/2005/8/layout/process1"/>
    <dgm:cxn modelId="{31FF24CC-77E5-4858-8F89-565A03594458}" type="presParOf" srcId="{A6A9067E-EF6F-4FF4-9CF5-6E557F6E7E83}" destId="{1A40B60B-65B4-4C5E-A109-8ADAFB77C0F6}" srcOrd="1" destOrd="0" presId="urn:microsoft.com/office/officeart/2005/8/layout/process1"/>
    <dgm:cxn modelId="{4C2AEA6D-2915-4BB7-AB46-292271718767}" type="presParOf" srcId="{1A40B60B-65B4-4C5E-A109-8ADAFB77C0F6}" destId="{0386D0B0-555D-4175-8677-556A3E9586BE}" srcOrd="0" destOrd="0" presId="urn:microsoft.com/office/officeart/2005/8/layout/process1"/>
    <dgm:cxn modelId="{BD5F0620-E50D-4B36-BFAA-784E6DA831DF}" type="presParOf" srcId="{A6A9067E-EF6F-4FF4-9CF5-6E557F6E7E83}" destId="{C0453F99-8B02-4F3A-AD32-ACFB75DD5491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C24A688-C1FF-42D2-ACAC-41990A06149E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4DDCF530-7EA7-4989-BB1D-B5D7A4C76605}">
      <dgm:prSet phldrT="[Text]" custT="1"/>
      <dgm:spPr/>
      <dgm:t>
        <a:bodyPr/>
        <a:lstStyle/>
        <a:p>
          <a:r>
            <a:rPr lang="en-US" sz="1800" dirty="0"/>
            <a:t>Data Wrangling</a:t>
          </a:r>
        </a:p>
      </dgm:t>
    </dgm:pt>
    <dgm:pt modelId="{0DA8B100-846D-440C-9A81-A282CA34D9A1}" type="parTrans" cxnId="{C0E094AF-A710-46A8-AD2F-A56162B7619D}">
      <dgm:prSet/>
      <dgm:spPr/>
      <dgm:t>
        <a:bodyPr/>
        <a:lstStyle/>
        <a:p>
          <a:endParaRPr lang="en-US"/>
        </a:p>
      </dgm:t>
    </dgm:pt>
    <dgm:pt modelId="{FE635EA8-CDF1-4CEC-A651-FBBE94814D34}" type="sibTrans" cxnId="{C0E094AF-A710-46A8-AD2F-A56162B7619D}">
      <dgm:prSet/>
      <dgm:spPr/>
      <dgm:t>
        <a:bodyPr/>
        <a:lstStyle/>
        <a:p>
          <a:endParaRPr lang="en-US"/>
        </a:p>
      </dgm:t>
    </dgm:pt>
    <dgm:pt modelId="{CB59DC51-EC3B-4563-9CBD-FF1458060CBF}">
      <dgm:prSet phldrT="[Text]" custT="1"/>
      <dgm:spPr/>
      <dgm:t>
        <a:bodyPr/>
        <a:lstStyle/>
        <a:p>
          <a:r>
            <a:rPr lang="en-US" sz="1800" dirty="0"/>
            <a:t>Create Training labels from the outcomes</a:t>
          </a:r>
        </a:p>
      </dgm:t>
    </dgm:pt>
    <dgm:pt modelId="{F072DDA9-E07C-4E27-BD79-F6A10F183357}" type="parTrans" cxnId="{011CA302-780C-4C07-8D77-763CFACC39FB}">
      <dgm:prSet/>
      <dgm:spPr/>
      <dgm:t>
        <a:bodyPr/>
        <a:lstStyle/>
        <a:p>
          <a:endParaRPr lang="en-US"/>
        </a:p>
      </dgm:t>
    </dgm:pt>
    <dgm:pt modelId="{09CD40AF-63EA-44DE-BA5D-414282A123EA}" type="sibTrans" cxnId="{011CA302-780C-4C07-8D77-763CFACC39FB}">
      <dgm:prSet/>
      <dgm:spPr/>
      <dgm:t>
        <a:bodyPr/>
        <a:lstStyle/>
        <a:p>
          <a:endParaRPr lang="en-US"/>
        </a:p>
      </dgm:t>
    </dgm:pt>
    <dgm:pt modelId="{2D5C5418-C39A-4DE6-827C-CCBDACC7F7CD}">
      <dgm:prSet phldrT="[Text]" custT="1"/>
      <dgm:spPr/>
      <dgm:t>
        <a:bodyPr/>
        <a:lstStyle/>
        <a:p>
          <a:r>
            <a:rPr lang="en-US" sz="1300" dirty="0"/>
            <a:t>Load the SpaceX dataset</a:t>
          </a:r>
        </a:p>
      </dgm:t>
    </dgm:pt>
    <dgm:pt modelId="{1C5C7F4F-5B5A-428F-8DBB-1AADA8988C46}" type="parTrans" cxnId="{57E5336C-B81B-4D43-8714-0D22710F7833}">
      <dgm:prSet/>
      <dgm:spPr/>
      <dgm:t>
        <a:bodyPr/>
        <a:lstStyle/>
        <a:p>
          <a:endParaRPr lang="en-US"/>
        </a:p>
      </dgm:t>
    </dgm:pt>
    <dgm:pt modelId="{5F9017CF-37EC-42EB-B5B5-3B978E32E932}" type="sibTrans" cxnId="{57E5336C-B81B-4D43-8714-0D22710F7833}">
      <dgm:prSet/>
      <dgm:spPr/>
      <dgm:t>
        <a:bodyPr/>
        <a:lstStyle/>
        <a:p>
          <a:endParaRPr lang="en-US"/>
        </a:p>
      </dgm:t>
    </dgm:pt>
    <dgm:pt modelId="{29D613F4-6721-48C6-928C-2F69A6F34BEE}">
      <dgm:prSet phldrT="[Text]" custT="1"/>
      <dgm:spPr/>
      <dgm:t>
        <a:bodyPr/>
        <a:lstStyle/>
        <a:p>
          <a:endParaRPr lang="en-US" sz="1300" dirty="0"/>
        </a:p>
      </dgm:t>
    </dgm:pt>
    <dgm:pt modelId="{EB20003E-C1F5-4CDE-91D3-DE148FB9C905}" type="parTrans" cxnId="{9A54D893-6A7F-4DDC-9B44-860718521E74}">
      <dgm:prSet/>
      <dgm:spPr/>
      <dgm:t>
        <a:bodyPr/>
        <a:lstStyle/>
        <a:p>
          <a:endParaRPr lang="en-US"/>
        </a:p>
      </dgm:t>
    </dgm:pt>
    <dgm:pt modelId="{A3D30A59-FB7E-4BB7-8BED-0A60B1EFA36E}" type="sibTrans" cxnId="{9A54D893-6A7F-4DDC-9B44-860718521E74}">
      <dgm:prSet/>
      <dgm:spPr/>
      <dgm:t>
        <a:bodyPr/>
        <a:lstStyle/>
        <a:p>
          <a:endParaRPr lang="en-US"/>
        </a:p>
      </dgm:t>
    </dgm:pt>
    <dgm:pt modelId="{4687270E-71B7-4A50-B590-66DD6A4FE747}">
      <dgm:prSet phldrT="[Text]" custT="1"/>
      <dgm:spPr/>
      <dgm:t>
        <a:bodyPr/>
        <a:lstStyle/>
        <a:p>
          <a:r>
            <a:rPr lang="en-US" sz="1300" dirty="0"/>
            <a:t>Identify the missing values</a:t>
          </a:r>
        </a:p>
      </dgm:t>
    </dgm:pt>
    <dgm:pt modelId="{E2F7D1C7-E413-4BF4-8B62-DE5BBB96A1F1}" type="parTrans" cxnId="{BA85922F-36DA-48CE-9A25-F193E4139E29}">
      <dgm:prSet/>
      <dgm:spPr/>
      <dgm:t>
        <a:bodyPr/>
        <a:lstStyle/>
        <a:p>
          <a:endParaRPr lang="en-US"/>
        </a:p>
      </dgm:t>
    </dgm:pt>
    <dgm:pt modelId="{04DAEEF0-F660-4C82-A5C9-1BC303D1C608}" type="sibTrans" cxnId="{BA85922F-36DA-48CE-9A25-F193E4139E29}">
      <dgm:prSet/>
      <dgm:spPr/>
      <dgm:t>
        <a:bodyPr/>
        <a:lstStyle/>
        <a:p>
          <a:endParaRPr lang="en-US"/>
        </a:p>
      </dgm:t>
    </dgm:pt>
    <dgm:pt modelId="{EB853614-BF76-4089-94ED-C1C1941A2C27}">
      <dgm:prSet phldrT="[Text]" custT="1"/>
      <dgm:spPr/>
      <dgm:t>
        <a:bodyPr/>
        <a:lstStyle/>
        <a:p>
          <a:r>
            <a:rPr lang="en-US" sz="1300" dirty="0"/>
            <a:t>Identify the data types for each columns</a:t>
          </a:r>
        </a:p>
      </dgm:t>
    </dgm:pt>
    <dgm:pt modelId="{EFE14116-5920-4089-9020-498CBF4B0EA8}" type="parTrans" cxnId="{5A3FA84A-8186-4039-BB5E-296A6B0D5669}">
      <dgm:prSet/>
      <dgm:spPr/>
      <dgm:t>
        <a:bodyPr/>
        <a:lstStyle/>
        <a:p>
          <a:endParaRPr lang="en-US"/>
        </a:p>
      </dgm:t>
    </dgm:pt>
    <dgm:pt modelId="{B3428B29-23C7-4A75-B4AE-F28121F6E27D}" type="sibTrans" cxnId="{5A3FA84A-8186-4039-BB5E-296A6B0D5669}">
      <dgm:prSet/>
      <dgm:spPr/>
      <dgm:t>
        <a:bodyPr/>
        <a:lstStyle/>
        <a:p>
          <a:endParaRPr lang="en-US"/>
        </a:p>
      </dgm:t>
    </dgm:pt>
    <dgm:pt modelId="{BE808EF8-2418-4A28-98C1-6BA6CBCCA9DB}">
      <dgm:prSet phldrT="[Text]" custT="1"/>
      <dgm:spPr/>
      <dgm:t>
        <a:bodyPr/>
        <a:lstStyle/>
        <a:p>
          <a:r>
            <a:rPr lang="en-US" sz="1800" dirty="0"/>
            <a:t>Exploratory Data Analysis (EDA)</a:t>
          </a:r>
        </a:p>
      </dgm:t>
    </dgm:pt>
    <dgm:pt modelId="{61CC2963-DEA1-4BA9-AD3E-4F650BDA986F}" type="parTrans" cxnId="{77E6F0F7-435C-4D2C-A582-E48FE319A8FE}">
      <dgm:prSet/>
      <dgm:spPr/>
      <dgm:t>
        <a:bodyPr/>
        <a:lstStyle/>
        <a:p>
          <a:endParaRPr lang="en-US"/>
        </a:p>
      </dgm:t>
    </dgm:pt>
    <dgm:pt modelId="{C9BDE3CC-0339-42F4-9C04-6026A53EE8A6}" type="sibTrans" cxnId="{77E6F0F7-435C-4D2C-A582-E48FE319A8FE}">
      <dgm:prSet/>
      <dgm:spPr/>
      <dgm:t>
        <a:bodyPr/>
        <a:lstStyle/>
        <a:p>
          <a:endParaRPr lang="en-US"/>
        </a:p>
      </dgm:t>
    </dgm:pt>
    <dgm:pt modelId="{D019FEC9-7798-409E-913A-F5C3C6280D40}">
      <dgm:prSet phldrT="[Text]" custT="1"/>
      <dgm:spPr/>
      <dgm:t>
        <a:bodyPr/>
        <a:lstStyle/>
        <a:p>
          <a:r>
            <a:rPr lang="en-US" sz="1200" dirty="0"/>
            <a:t>Calculate the number of </a:t>
          </a:r>
          <a:r>
            <a:rPr lang="en-US" sz="1300" dirty="0"/>
            <a:t>launches</a:t>
          </a:r>
          <a:r>
            <a:rPr lang="en-US" sz="1200" dirty="0"/>
            <a:t> on each site</a:t>
          </a:r>
        </a:p>
      </dgm:t>
    </dgm:pt>
    <dgm:pt modelId="{9235A24D-4A48-47F0-A8B3-FDBAE384DE2D}" type="parTrans" cxnId="{0A107111-0FBB-48BA-BBCB-7C09A1789F06}">
      <dgm:prSet/>
      <dgm:spPr/>
      <dgm:t>
        <a:bodyPr/>
        <a:lstStyle/>
        <a:p>
          <a:endParaRPr lang="en-US"/>
        </a:p>
      </dgm:t>
    </dgm:pt>
    <dgm:pt modelId="{D9635120-26F5-42DF-A57E-AE31CD230629}" type="sibTrans" cxnId="{0A107111-0FBB-48BA-BBCB-7C09A1789F06}">
      <dgm:prSet/>
      <dgm:spPr/>
      <dgm:t>
        <a:bodyPr/>
        <a:lstStyle/>
        <a:p>
          <a:endParaRPr lang="en-US"/>
        </a:p>
      </dgm:t>
    </dgm:pt>
    <dgm:pt modelId="{579D1D47-7A9F-4462-A18E-F26A2F0D9385}">
      <dgm:prSet phldrT="[Text]"/>
      <dgm:spPr/>
      <dgm:t>
        <a:bodyPr/>
        <a:lstStyle/>
        <a:p>
          <a:r>
            <a:rPr lang="en-US" sz="1200" dirty="0"/>
            <a:t>Calculate the counts for each type of orbit</a:t>
          </a:r>
        </a:p>
      </dgm:t>
    </dgm:pt>
    <dgm:pt modelId="{2558176A-0964-42C9-81B9-993F442FDE36}" type="parTrans" cxnId="{240ABB52-B998-419D-9F12-62753022089E}">
      <dgm:prSet/>
      <dgm:spPr/>
      <dgm:t>
        <a:bodyPr/>
        <a:lstStyle/>
        <a:p>
          <a:endParaRPr lang="en-US"/>
        </a:p>
      </dgm:t>
    </dgm:pt>
    <dgm:pt modelId="{0325E440-5D2E-4224-8A60-1FC97374C59F}" type="sibTrans" cxnId="{240ABB52-B998-419D-9F12-62753022089E}">
      <dgm:prSet/>
      <dgm:spPr/>
      <dgm:t>
        <a:bodyPr/>
        <a:lstStyle/>
        <a:p>
          <a:endParaRPr lang="en-US"/>
        </a:p>
      </dgm:t>
    </dgm:pt>
    <dgm:pt modelId="{4718BC77-175E-4664-999D-9C933E7D4F24}">
      <dgm:prSet phldrT="[Text]"/>
      <dgm:spPr/>
      <dgm:t>
        <a:bodyPr/>
        <a:lstStyle/>
        <a:p>
          <a:r>
            <a:rPr lang="en-US" sz="1200" dirty="0"/>
            <a:t>Determine the types and its value counts for all the mission outcome</a:t>
          </a:r>
        </a:p>
      </dgm:t>
    </dgm:pt>
    <dgm:pt modelId="{1AA46B39-DD45-49BE-8E06-D0BEA6D727C0}" type="parTrans" cxnId="{772442B0-B7A4-4B11-9C1E-FB1E4E39F5AF}">
      <dgm:prSet/>
      <dgm:spPr/>
      <dgm:t>
        <a:bodyPr/>
        <a:lstStyle/>
        <a:p>
          <a:endParaRPr lang="en-US"/>
        </a:p>
      </dgm:t>
    </dgm:pt>
    <dgm:pt modelId="{576C3E71-E33F-4AF7-ACCC-B5108BFACB9F}" type="sibTrans" cxnId="{772442B0-B7A4-4B11-9C1E-FB1E4E39F5AF}">
      <dgm:prSet/>
      <dgm:spPr/>
      <dgm:t>
        <a:bodyPr/>
        <a:lstStyle/>
        <a:p>
          <a:endParaRPr lang="en-US"/>
        </a:p>
      </dgm:t>
    </dgm:pt>
    <dgm:pt modelId="{35834A82-FFC4-4F87-9885-8056D4C03441}">
      <dgm:prSet custT="1"/>
      <dgm:spPr/>
      <dgm:t>
        <a:bodyPr/>
        <a:lstStyle/>
        <a:p>
          <a:r>
            <a:rPr lang="en-US" sz="1300" dirty="0"/>
            <a:t>Create a set called </a:t>
          </a:r>
          <a:r>
            <a:rPr lang="en-US" sz="1300" dirty="0" err="1"/>
            <a:t>bad_outcome</a:t>
          </a:r>
          <a:r>
            <a:rPr lang="en-US" sz="1300" dirty="0"/>
            <a:t> which contains the labels for failed mission outcome (‘False </a:t>
          </a:r>
          <a:r>
            <a:rPr lang="en-US" sz="1300" dirty="0" err="1"/>
            <a:t>ASDS’,’False</a:t>
          </a:r>
          <a:r>
            <a:rPr lang="en-US" sz="1300" dirty="0"/>
            <a:t> </a:t>
          </a:r>
          <a:r>
            <a:rPr lang="en-US" sz="1300" dirty="0" err="1"/>
            <a:t>Ocean’,’False</a:t>
          </a:r>
          <a:r>
            <a:rPr lang="en-US" sz="1300" dirty="0"/>
            <a:t> </a:t>
          </a:r>
          <a:r>
            <a:rPr lang="en-US" sz="1300" dirty="0" err="1"/>
            <a:t>RTLS’,’None</a:t>
          </a:r>
          <a:r>
            <a:rPr lang="en-US" sz="1300" dirty="0"/>
            <a:t> ASDS’ and None </a:t>
          </a:r>
          <a:r>
            <a:rPr lang="en-US" sz="1300" dirty="0" err="1"/>
            <a:t>None</a:t>
          </a:r>
          <a:r>
            <a:rPr lang="en-US" sz="1300" dirty="0"/>
            <a:t>'</a:t>
          </a:r>
        </a:p>
      </dgm:t>
    </dgm:pt>
    <dgm:pt modelId="{A96EE9C9-F26B-42D2-944A-F26689BF8197}" type="parTrans" cxnId="{355CF43B-6364-4DBD-B6E7-EEC88EEA1573}">
      <dgm:prSet/>
      <dgm:spPr/>
      <dgm:t>
        <a:bodyPr/>
        <a:lstStyle/>
        <a:p>
          <a:endParaRPr lang="en-US"/>
        </a:p>
      </dgm:t>
    </dgm:pt>
    <dgm:pt modelId="{05D2D33E-264C-4126-8A46-8BFB59B25A2F}" type="sibTrans" cxnId="{355CF43B-6364-4DBD-B6E7-EEC88EEA1573}">
      <dgm:prSet/>
      <dgm:spPr/>
      <dgm:t>
        <a:bodyPr/>
        <a:lstStyle/>
        <a:p>
          <a:endParaRPr lang="en-US"/>
        </a:p>
      </dgm:t>
    </dgm:pt>
    <dgm:pt modelId="{45475A74-6D9A-4564-8720-F6FB5C0B9547}">
      <dgm:prSet custT="1"/>
      <dgm:spPr/>
      <dgm:t>
        <a:bodyPr/>
        <a:lstStyle/>
        <a:p>
          <a:r>
            <a:rPr lang="en-US" sz="1300" dirty="0"/>
            <a:t>Create a column named ‘Class’ by assigning successful launches as 1 and failed launches as 0 based on the </a:t>
          </a:r>
          <a:r>
            <a:rPr lang="en-US" sz="1300" dirty="0" err="1"/>
            <a:t>bad_outcome</a:t>
          </a:r>
          <a:r>
            <a:rPr lang="en-US" sz="1300" dirty="0"/>
            <a:t> set</a:t>
          </a:r>
        </a:p>
      </dgm:t>
    </dgm:pt>
    <dgm:pt modelId="{456B3B0F-8749-46FF-B5B3-276437FDAC9C}" type="parTrans" cxnId="{AFB73A86-FE94-4094-AD1F-CBD68CC85949}">
      <dgm:prSet/>
      <dgm:spPr/>
      <dgm:t>
        <a:bodyPr/>
        <a:lstStyle/>
        <a:p>
          <a:endParaRPr lang="en-US"/>
        </a:p>
      </dgm:t>
    </dgm:pt>
    <dgm:pt modelId="{5D8F4CCE-4BF3-4F87-B9D4-2C6037A0A85E}" type="sibTrans" cxnId="{AFB73A86-FE94-4094-AD1F-CBD68CC85949}">
      <dgm:prSet/>
      <dgm:spPr/>
      <dgm:t>
        <a:bodyPr/>
        <a:lstStyle/>
        <a:p>
          <a:endParaRPr lang="en-US"/>
        </a:p>
      </dgm:t>
    </dgm:pt>
    <dgm:pt modelId="{A6A9067E-EF6F-4FF4-9CF5-6E557F6E7E83}" type="pres">
      <dgm:prSet presAssocID="{4C24A688-C1FF-42D2-ACAC-41990A06149E}" presName="Name0" presStyleCnt="0">
        <dgm:presLayoutVars>
          <dgm:dir/>
          <dgm:resizeHandles val="exact"/>
        </dgm:presLayoutVars>
      </dgm:prSet>
      <dgm:spPr/>
    </dgm:pt>
    <dgm:pt modelId="{D463BFAB-8B6A-48F6-88D8-A60F4EE8E187}" type="pres">
      <dgm:prSet presAssocID="{4DDCF530-7EA7-4989-BB1D-B5D7A4C76605}" presName="node" presStyleLbl="node1" presStyleIdx="0" presStyleCnt="3" custScaleY="159025" custLinFactNeighborX="-98616" custLinFactNeighborY="22427">
        <dgm:presLayoutVars>
          <dgm:bulletEnabled val="1"/>
        </dgm:presLayoutVars>
      </dgm:prSet>
      <dgm:spPr/>
    </dgm:pt>
    <dgm:pt modelId="{1A40B60B-65B4-4C5E-A109-8ADAFB77C0F6}" type="pres">
      <dgm:prSet presAssocID="{FE635EA8-CDF1-4CEC-A651-FBBE94814D34}" presName="sibTrans" presStyleLbl="sibTrans2D1" presStyleIdx="0" presStyleCnt="2"/>
      <dgm:spPr/>
    </dgm:pt>
    <dgm:pt modelId="{0386D0B0-555D-4175-8677-556A3E9586BE}" type="pres">
      <dgm:prSet presAssocID="{FE635EA8-CDF1-4CEC-A651-FBBE94814D34}" presName="connectorText" presStyleLbl="sibTrans2D1" presStyleIdx="0" presStyleCnt="2"/>
      <dgm:spPr/>
    </dgm:pt>
    <dgm:pt modelId="{50AE7310-A6DA-492F-B312-D17E27FC7E24}" type="pres">
      <dgm:prSet presAssocID="{BE808EF8-2418-4A28-98C1-6BA6CBCCA9DB}" presName="node" presStyleLbl="node1" presStyleIdx="1" presStyleCnt="3" custScaleY="159563">
        <dgm:presLayoutVars>
          <dgm:bulletEnabled val="1"/>
        </dgm:presLayoutVars>
      </dgm:prSet>
      <dgm:spPr/>
    </dgm:pt>
    <dgm:pt modelId="{F306B7E1-C01D-4ED6-8AF9-AC8B5E26342B}" type="pres">
      <dgm:prSet presAssocID="{C9BDE3CC-0339-42F4-9C04-6026A53EE8A6}" presName="sibTrans" presStyleLbl="sibTrans2D1" presStyleIdx="1" presStyleCnt="2"/>
      <dgm:spPr/>
    </dgm:pt>
    <dgm:pt modelId="{6A19B199-5092-43F5-97B5-B6CE8EB9E51A}" type="pres">
      <dgm:prSet presAssocID="{C9BDE3CC-0339-42F4-9C04-6026A53EE8A6}" presName="connectorText" presStyleLbl="sibTrans2D1" presStyleIdx="1" presStyleCnt="2"/>
      <dgm:spPr/>
    </dgm:pt>
    <dgm:pt modelId="{CB7F2F07-1525-47FD-9C58-524FC5EC3AE4}" type="pres">
      <dgm:prSet presAssocID="{CB59DC51-EC3B-4563-9CBD-FF1458060CBF}" presName="node" presStyleLbl="node1" presStyleIdx="2" presStyleCnt="3" custScaleY="157122">
        <dgm:presLayoutVars>
          <dgm:bulletEnabled val="1"/>
        </dgm:presLayoutVars>
      </dgm:prSet>
      <dgm:spPr/>
    </dgm:pt>
  </dgm:ptLst>
  <dgm:cxnLst>
    <dgm:cxn modelId="{011CA302-780C-4C07-8D77-763CFACC39FB}" srcId="{4C24A688-C1FF-42D2-ACAC-41990A06149E}" destId="{CB59DC51-EC3B-4563-9CBD-FF1458060CBF}" srcOrd="2" destOrd="0" parTransId="{F072DDA9-E07C-4E27-BD79-F6A10F183357}" sibTransId="{09CD40AF-63EA-44DE-BA5D-414282A123EA}"/>
    <dgm:cxn modelId="{0A107111-0FBB-48BA-BBCB-7C09A1789F06}" srcId="{BE808EF8-2418-4A28-98C1-6BA6CBCCA9DB}" destId="{D019FEC9-7798-409E-913A-F5C3C6280D40}" srcOrd="0" destOrd="0" parTransId="{9235A24D-4A48-47F0-A8B3-FDBAE384DE2D}" sibTransId="{D9635120-26F5-42DF-A57E-AE31CD230629}"/>
    <dgm:cxn modelId="{45EA501D-60A5-4B57-9F53-9CAB071E2C5D}" type="presOf" srcId="{BE808EF8-2418-4A28-98C1-6BA6CBCCA9DB}" destId="{50AE7310-A6DA-492F-B312-D17E27FC7E24}" srcOrd="0" destOrd="0" presId="urn:microsoft.com/office/officeart/2005/8/layout/process1"/>
    <dgm:cxn modelId="{BA85922F-36DA-48CE-9A25-F193E4139E29}" srcId="{4DDCF530-7EA7-4989-BB1D-B5D7A4C76605}" destId="{4687270E-71B7-4A50-B590-66DD6A4FE747}" srcOrd="1" destOrd="0" parTransId="{E2F7D1C7-E413-4BF4-8B62-DE5BBB96A1F1}" sibTransId="{04DAEEF0-F660-4C82-A5C9-1BC303D1C608}"/>
    <dgm:cxn modelId="{FCC4F433-9734-46E2-93B4-8E9302BFC5EE}" type="presOf" srcId="{D019FEC9-7798-409E-913A-F5C3C6280D40}" destId="{50AE7310-A6DA-492F-B312-D17E27FC7E24}" srcOrd="0" destOrd="1" presId="urn:microsoft.com/office/officeart/2005/8/layout/process1"/>
    <dgm:cxn modelId="{7B527336-0DD2-434F-B02D-784B28B995EB}" type="presOf" srcId="{C9BDE3CC-0339-42F4-9C04-6026A53EE8A6}" destId="{F306B7E1-C01D-4ED6-8AF9-AC8B5E26342B}" srcOrd="0" destOrd="0" presId="urn:microsoft.com/office/officeart/2005/8/layout/process1"/>
    <dgm:cxn modelId="{355CF43B-6364-4DBD-B6E7-EEC88EEA1573}" srcId="{CB59DC51-EC3B-4563-9CBD-FF1458060CBF}" destId="{35834A82-FFC4-4F87-9885-8056D4C03441}" srcOrd="0" destOrd="0" parTransId="{A96EE9C9-F26B-42D2-944A-F26689BF8197}" sibTransId="{05D2D33E-264C-4126-8A46-8BFB59B25A2F}"/>
    <dgm:cxn modelId="{7B19E445-50AB-456C-8FB6-8A87DE387BC3}" type="presOf" srcId="{FE635EA8-CDF1-4CEC-A651-FBBE94814D34}" destId="{1A40B60B-65B4-4C5E-A109-8ADAFB77C0F6}" srcOrd="0" destOrd="0" presId="urn:microsoft.com/office/officeart/2005/8/layout/process1"/>
    <dgm:cxn modelId="{573D0C69-88EE-44B8-9543-680A684949DC}" type="presOf" srcId="{4718BC77-175E-4664-999D-9C933E7D4F24}" destId="{50AE7310-A6DA-492F-B312-D17E27FC7E24}" srcOrd="0" destOrd="3" presId="urn:microsoft.com/office/officeart/2005/8/layout/process1"/>
    <dgm:cxn modelId="{5A3FA84A-8186-4039-BB5E-296A6B0D5669}" srcId="{4DDCF530-7EA7-4989-BB1D-B5D7A4C76605}" destId="{EB853614-BF76-4089-94ED-C1C1941A2C27}" srcOrd="2" destOrd="0" parTransId="{EFE14116-5920-4089-9020-498CBF4B0EA8}" sibTransId="{B3428B29-23C7-4A75-B4AE-F28121F6E27D}"/>
    <dgm:cxn modelId="{57E5336C-B81B-4D43-8714-0D22710F7833}" srcId="{4DDCF530-7EA7-4989-BB1D-B5D7A4C76605}" destId="{2D5C5418-C39A-4DE6-827C-CCBDACC7F7CD}" srcOrd="0" destOrd="0" parTransId="{1C5C7F4F-5B5A-428F-8DBB-1AADA8988C46}" sibTransId="{5F9017CF-37EC-42EB-B5B5-3B978E32E932}"/>
    <dgm:cxn modelId="{65C2664D-C822-4F7A-B19A-CBA5041E89E3}" type="presOf" srcId="{2D5C5418-C39A-4DE6-827C-CCBDACC7F7CD}" destId="{D463BFAB-8B6A-48F6-88D8-A60F4EE8E187}" srcOrd="0" destOrd="1" presId="urn:microsoft.com/office/officeart/2005/8/layout/process1"/>
    <dgm:cxn modelId="{E1CCAC72-624A-4F76-9CD9-E0EF6DCD938E}" type="presOf" srcId="{579D1D47-7A9F-4462-A18E-F26A2F0D9385}" destId="{50AE7310-A6DA-492F-B312-D17E27FC7E24}" srcOrd="0" destOrd="2" presId="urn:microsoft.com/office/officeart/2005/8/layout/process1"/>
    <dgm:cxn modelId="{240ABB52-B998-419D-9F12-62753022089E}" srcId="{BE808EF8-2418-4A28-98C1-6BA6CBCCA9DB}" destId="{579D1D47-7A9F-4462-A18E-F26A2F0D9385}" srcOrd="1" destOrd="0" parTransId="{2558176A-0964-42C9-81B9-993F442FDE36}" sibTransId="{0325E440-5D2E-4224-8A60-1FC97374C59F}"/>
    <dgm:cxn modelId="{FAA63185-89D3-4C34-9946-E94649FD7CFD}" type="presOf" srcId="{CB59DC51-EC3B-4563-9CBD-FF1458060CBF}" destId="{CB7F2F07-1525-47FD-9C58-524FC5EC3AE4}" srcOrd="0" destOrd="0" presId="urn:microsoft.com/office/officeart/2005/8/layout/process1"/>
    <dgm:cxn modelId="{37A1C685-74AB-48C7-835B-6AB51E931DD1}" type="presOf" srcId="{C9BDE3CC-0339-42F4-9C04-6026A53EE8A6}" destId="{6A19B199-5092-43F5-97B5-B6CE8EB9E51A}" srcOrd="1" destOrd="0" presId="urn:microsoft.com/office/officeart/2005/8/layout/process1"/>
    <dgm:cxn modelId="{AFB73A86-FE94-4094-AD1F-CBD68CC85949}" srcId="{CB59DC51-EC3B-4563-9CBD-FF1458060CBF}" destId="{45475A74-6D9A-4564-8720-F6FB5C0B9547}" srcOrd="1" destOrd="0" parTransId="{456B3B0F-8749-46FF-B5B3-276437FDAC9C}" sibTransId="{5D8F4CCE-4BF3-4F87-B9D4-2C6037A0A85E}"/>
    <dgm:cxn modelId="{3881ED8D-9518-4D40-B066-0F36A00179A1}" type="presOf" srcId="{4DDCF530-7EA7-4989-BB1D-B5D7A4C76605}" destId="{D463BFAB-8B6A-48F6-88D8-A60F4EE8E187}" srcOrd="0" destOrd="0" presId="urn:microsoft.com/office/officeart/2005/8/layout/process1"/>
    <dgm:cxn modelId="{E56EC593-6144-4A1B-B763-CC1C29887EB6}" type="presOf" srcId="{29D613F4-6721-48C6-928C-2F69A6F34BEE}" destId="{CB7F2F07-1525-47FD-9C58-524FC5EC3AE4}" srcOrd="0" destOrd="3" presId="urn:microsoft.com/office/officeart/2005/8/layout/process1"/>
    <dgm:cxn modelId="{9A54D893-6A7F-4DDC-9B44-860718521E74}" srcId="{CB59DC51-EC3B-4563-9CBD-FF1458060CBF}" destId="{29D613F4-6721-48C6-928C-2F69A6F34BEE}" srcOrd="2" destOrd="0" parTransId="{EB20003E-C1F5-4CDE-91D3-DE148FB9C905}" sibTransId="{A3D30A59-FB7E-4BB7-8BED-0A60B1EFA36E}"/>
    <dgm:cxn modelId="{D6915FAC-447D-4F71-BEDD-7C9292F6B6C3}" type="presOf" srcId="{4687270E-71B7-4A50-B590-66DD6A4FE747}" destId="{D463BFAB-8B6A-48F6-88D8-A60F4EE8E187}" srcOrd="0" destOrd="2" presId="urn:microsoft.com/office/officeart/2005/8/layout/process1"/>
    <dgm:cxn modelId="{C0E094AF-A710-46A8-AD2F-A56162B7619D}" srcId="{4C24A688-C1FF-42D2-ACAC-41990A06149E}" destId="{4DDCF530-7EA7-4989-BB1D-B5D7A4C76605}" srcOrd="0" destOrd="0" parTransId="{0DA8B100-846D-440C-9A81-A282CA34D9A1}" sibTransId="{FE635EA8-CDF1-4CEC-A651-FBBE94814D34}"/>
    <dgm:cxn modelId="{772442B0-B7A4-4B11-9C1E-FB1E4E39F5AF}" srcId="{BE808EF8-2418-4A28-98C1-6BA6CBCCA9DB}" destId="{4718BC77-175E-4664-999D-9C933E7D4F24}" srcOrd="2" destOrd="0" parTransId="{1AA46B39-DD45-49BE-8E06-D0BEA6D727C0}" sibTransId="{576C3E71-E33F-4AF7-ACCC-B5108BFACB9F}"/>
    <dgm:cxn modelId="{F8B2DCC6-639D-4A64-A0CB-8BB601E58B9A}" type="presOf" srcId="{EB853614-BF76-4089-94ED-C1C1941A2C27}" destId="{D463BFAB-8B6A-48F6-88D8-A60F4EE8E187}" srcOrd="0" destOrd="3" presId="urn:microsoft.com/office/officeart/2005/8/layout/process1"/>
    <dgm:cxn modelId="{15C2EADD-549E-4664-B484-5D0E9519A6FC}" type="presOf" srcId="{35834A82-FFC4-4F87-9885-8056D4C03441}" destId="{CB7F2F07-1525-47FD-9C58-524FC5EC3AE4}" srcOrd="0" destOrd="1" presId="urn:microsoft.com/office/officeart/2005/8/layout/process1"/>
    <dgm:cxn modelId="{CDB2B6E9-E33A-4C53-8ABF-B7FDCDC8C9F2}" type="presOf" srcId="{FE635EA8-CDF1-4CEC-A651-FBBE94814D34}" destId="{0386D0B0-555D-4175-8677-556A3E9586BE}" srcOrd="1" destOrd="0" presId="urn:microsoft.com/office/officeart/2005/8/layout/process1"/>
    <dgm:cxn modelId="{A46EF3EA-CA93-4E8E-868D-BDA66ADC0DD4}" type="presOf" srcId="{4C24A688-C1FF-42D2-ACAC-41990A06149E}" destId="{A6A9067E-EF6F-4FF4-9CF5-6E557F6E7E83}" srcOrd="0" destOrd="0" presId="urn:microsoft.com/office/officeart/2005/8/layout/process1"/>
    <dgm:cxn modelId="{BA0C21EC-ABAE-4B8E-9C3C-C3E8140EF4FD}" type="presOf" srcId="{45475A74-6D9A-4564-8720-F6FB5C0B9547}" destId="{CB7F2F07-1525-47FD-9C58-524FC5EC3AE4}" srcOrd="0" destOrd="2" presId="urn:microsoft.com/office/officeart/2005/8/layout/process1"/>
    <dgm:cxn modelId="{77E6F0F7-435C-4D2C-A582-E48FE319A8FE}" srcId="{4C24A688-C1FF-42D2-ACAC-41990A06149E}" destId="{BE808EF8-2418-4A28-98C1-6BA6CBCCA9DB}" srcOrd="1" destOrd="0" parTransId="{61CC2963-DEA1-4BA9-AD3E-4F650BDA986F}" sibTransId="{C9BDE3CC-0339-42F4-9C04-6026A53EE8A6}"/>
    <dgm:cxn modelId="{23865853-362B-4AF2-9404-B1CF32C77702}" type="presParOf" srcId="{A6A9067E-EF6F-4FF4-9CF5-6E557F6E7E83}" destId="{D463BFAB-8B6A-48F6-88D8-A60F4EE8E187}" srcOrd="0" destOrd="0" presId="urn:microsoft.com/office/officeart/2005/8/layout/process1"/>
    <dgm:cxn modelId="{31FF24CC-77E5-4858-8F89-565A03594458}" type="presParOf" srcId="{A6A9067E-EF6F-4FF4-9CF5-6E557F6E7E83}" destId="{1A40B60B-65B4-4C5E-A109-8ADAFB77C0F6}" srcOrd="1" destOrd="0" presId="urn:microsoft.com/office/officeart/2005/8/layout/process1"/>
    <dgm:cxn modelId="{4C2AEA6D-2915-4BB7-AB46-292271718767}" type="presParOf" srcId="{1A40B60B-65B4-4C5E-A109-8ADAFB77C0F6}" destId="{0386D0B0-555D-4175-8677-556A3E9586BE}" srcOrd="0" destOrd="0" presId="urn:microsoft.com/office/officeart/2005/8/layout/process1"/>
    <dgm:cxn modelId="{AE8FE8F1-C082-486B-A22A-FDE2F8B83D34}" type="presParOf" srcId="{A6A9067E-EF6F-4FF4-9CF5-6E557F6E7E83}" destId="{50AE7310-A6DA-492F-B312-D17E27FC7E24}" srcOrd="2" destOrd="0" presId="urn:microsoft.com/office/officeart/2005/8/layout/process1"/>
    <dgm:cxn modelId="{2C9E03C5-26CC-4A03-827F-CF5D085C9B7B}" type="presParOf" srcId="{A6A9067E-EF6F-4FF4-9CF5-6E557F6E7E83}" destId="{F306B7E1-C01D-4ED6-8AF9-AC8B5E26342B}" srcOrd="3" destOrd="0" presId="urn:microsoft.com/office/officeart/2005/8/layout/process1"/>
    <dgm:cxn modelId="{EF6A9617-D197-4CFF-9E5C-6D6806EFF1B2}" type="presParOf" srcId="{F306B7E1-C01D-4ED6-8AF9-AC8B5E26342B}" destId="{6A19B199-5092-43F5-97B5-B6CE8EB9E51A}" srcOrd="0" destOrd="0" presId="urn:microsoft.com/office/officeart/2005/8/layout/process1"/>
    <dgm:cxn modelId="{AECCE11B-0AFD-40D7-830A-32E7D2410304}" type="presParOf" srcId="{A6A9067E-EF6F-4FF4-9CF5-6E557F6E7E83}" destId="{CB7F2F07-1525-47FD-9C58-524FC5EC3AE4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C24A688-C1FF-42D2-ACAC-41990A06149E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4DDCF530-7EA7-4989-BB1D-B5D7A4C76605}">
      <dgm:prSet phldrT="[Text]" custT="1"/>
      <dgm:spPr/>
      <dgm:t>
        <a:bodyPr/>
        <a:lstStyle/>
        <a:p>
          <a:r>
            <a:rPr lang="en-US" sz="1800" dirty="0"/>
            <a:t>Preparing dataset</a:t>
          </a:r>
        </a:p>
      </dgm:t>
    </dgm:pt>
    <dgm:pt modelId="{0DA8B100-846D-440C-9A81-A282CA34D9A1}" type="parTrans" cxnId="{C0E094AF-A710-46A8-AD2F-A56162B7619D}">
      <dgm:prSet/>
      <dgm:spPr/>
      <dgm:t>
        <a:bodyPr/>
        <a:lstStyle/>
        <a:p>
          <a:endParaRPr lang="en-US"/>
        </a:p>
      </dgm:t>
    </dgm:pt>
    <dgm:pt modelId="{FE635EA8-CDF1-4CEC-A651-FBBE94814D34}" type="sibTrans" cxnId="{C0E094AF-A710-46A8-AD2F-A56162B7619D}">
      <dgm:prSet/>
      <dgm:spPr/>
      <dgm:t>
        <a:bodyPr/>
        <a:lstStyle/>
        <a:p>
          <a:endParaRPr lang="en-US"/>
        </a:p>
      </dgm:t>
    </dgm:pt>
    <dgm:pt modelId="{CB59DC51-EC3B-4563-9CBD-FF1458060CBF}">
      <dgm:prSet phldrT="[Text]" custT="1"/>
      <dgm:spPr/>
      <dgm:t>
        <a:bodyPr/>
        <a:lstStyle/>
        <a:p>
          <a:r>
            <a:rPr lang="en-US" sz="1800" dirty="0"/>
            <a:t>Improving Model	</a:t>
          </a:r>
        </a:p>
      </dgm:t>
    </dgm:pt>
    <dgm:pt modelId="{F072DDA9-E07C-4E27-BD79-F6A10F183357}" type="parTrans" cxnId="{011CA302-780C-4C07-8D77-763CFACC39FB}">
      <dgm:prSet/>
      <dgm:spPr/>
      <dgm:t>
        <a:bodyPr/>
        <a:lstStyle/>
        <a:p>
          <a:endParaRPr lang="en-US"/>
        </a:p>
      </dgm:t>
    </dgm:pt>
    <dgm:pt modelId="{09CD40AF-63EA-44DE-BA5D-414282A123EA}" type="sibTrans" cxnId="{011CA302-780C-4C07-8D77-763CFACC39FB}">
      <dgm:prSet/>
      <dgm:spPr/>
      <dgm:t>
        <a:bodyPr/>
        <a:lstStyle/>
        <a:p>
          <a:endParaRPr lang="en-US"/>
        </a:p>
      </dgm:t>
    </dgm:pt>
    <dgm:pt modelId="{2D5C5418-C39A-4DE6-827C-CCBDACC7F7CD}">
      <dgm:prSet phldrT="[Text]" custT="1"/>
      <dgm:spPr/>
      <dgm:t>
        <a:bodyPr/>
        <a:lstStyle/>
        <a:p>
          <a:r>
            <a:rPr lang="en-US" sz="1300" dirty="0"/>
            <a:t>Y dataset contains the ‘Class’ data</a:t>
          </a:r>
        </a:p>
      </dgm:t>
    </dgm:pt>
    <dgm:pt modelId="{1C5C7F4F-5B5A-428F-8DBB-1AADA8988C46}" type="parTrans" cxnId="{57E5336C-B81B-4D43-8714-0D22710F7833}">
      <dgm:prSet/>
      <dgm:spPr/>
      <dgm:t>
        <a:bodyPr/>
        <a:lstStyle/>
        <a:p>
          <a:endParaRPr lang="en-US"/>
        </a:p>
      </dgm:t>
    </dgm:pt>
    <dgm:pt modelId="{5F9017CF-37EC-42EB-B5B5-3B978E32E932}" type="sibTrans" cxnId="{57E5336C-B81B-4D43-8714-0D22710F7833}">
      <dgm:prSet/>
      <dgm:spPr/>
      <dgm:t>
        <a:bodyPr/>
        <a:lstStyle/>
        <a:p>
          <a:endParaRPr lang="en-US"/>
        </a:p>
      </dgm:t>
    </dgm:pt>
    <dgm:pt modelId="{29D613F4-6721-48C6-928C-2F69A6F34BEE}">
      <dgm:prSet phldrT="[Text]" custT="1"/>
      <dgm:spPr/>
      <dgm:t>
        <a:bodyPr/>
        <a:lstStyle/>
        <a:p>
          <a:r>
            <a:rPr lang="en-US" sz="1300" dirty="0"/>
            <a:t>Calculate the best score for each models and compare which has be best score</a:t>
          </a:r>
        </a:p>
      </dgm:t>
    </dgm:pt>
    <dgm:pt modelId="{EB20003E-C1F5-4CDE-91D3-DE148FB9C905}" type="parTrans" cxnId="{9A54D893-6A7F-4DDC-9B44-860718521E74}">
      <dgm:prSet/>
      <dgm:spPr/>
      <dgm:t>
        <a:bodyPr/>
        <a:lstStyle/>
        <a:p>
          <a:endParaRPr lang="en-US"/>
        </a:p>
      </dgm:t>
    </dgm:pt>
    <dgm:pt modelId="{A3D30A59-FB7E-4BB7-8BED-0A60B1EFA36E}" type="sibTrans" cxnId="{9A54D893-6A7F-4DDC-9B44-860718521E74}">
      <dgm:prSet/>
      <dgm:spPr/>
      <dgm:t>
        <a:bodyPr/>
        <a:lstStyle/>
        <a:p>
          <a:endParaRPr lang="en-US"/>
        </a:p>
      </dgm:t>
    </dgm:pt>
    <dgm:pt modelId="{BE808EF8-2418-4A28-98C1-6BA6CBCCA9DB}">
      <dgm:prSet phldrT="[Text]" custT="1"/>
      <dgm:spPr/>
      <dgm:t>
        <a:bodyPr/>
        <a:lstStyle/>
        <a:p>
          <a:r>
            <a:rPr lang="en-US" sz="1800" dirty="0"/>
            <a:t>Building Model</a:t>
          </a:r>
        </a:p>
      </dgm:t>
    </dgm:pt>
    <dgm:pt modelId="{61CC2963-DEA1-4BA9-AD3E-4F650BDA986F}" type="parTrans" cxnId="{77E6F0F7-435C-4D2C-A582-E48FE319A8FE}">
      <dgm:prSet/>
      <dgm:spPr/>
      <dgm:t>
        <a:bodyPr/>
        <a:lstStyle/>
        <a:p>
          <a:endParaRPr lang="en-US"/>
        </a:p>
      </dgm:t>
    </dgm:pt>
    <dgm:pt modelId="{C9BDE3CC-0339-42F4-9C04-6026A53EE8A6}" type="sibTrans" cxnId="{77E6F0F7-435C-4D2C-A582-E48FE319A8FE}">
      <dgm:prSet/>
      <dgm:spPr/>
      <dgm:t>
        <a:bodyPr/>
        <a:lstStyle/>
        <a:p>
          <a:endParaRPr lang="en-US"/>
        </a:p>
      </dgm:t>
    </dgm:pt>
    <dgm:pt modelId="{D019FEC9-7798-409E-913A-F5C3C6280D40}">
      <dgm:prSet phldrT="[Text]" custT="1"/>
      <dgm:spPr/>
      <dgm:t>
        <a:bodyPr/>
        <a:lstStyle/>
        <a:p>
          <a:r>
            <a:rPr lang="en-US" sz="1200" dirty="0"/>
            <a:t>Below are the different types of machine learning algorithm model tested:</a:t>
          </a:r>
        </a:p>
      </dgm:t>
    </dgm:pt>
    <dgm:pt modelId="{9235A24D-4A48-47F0-A8B3-FDBAE384DE2D}" type="parTrans" cxnId="{0A107111-0FBB-48BA-BBCB-7C09A1789F06}">
      <dgm:prSet/>
      <dgm:spPr/>
      <dgm:t>
        <a:bodyPr/>
        <a:lstStyle/>
        <a:p>
          <a:endParaRPr lang="en-US"/>
        </a:p>
      </dgm:t>
    </dgm:pt>
    <dgm:pt modelId="{D9635120-26F5-42DF-A57E-AE31CD230629}" type="sibTrans" cxnId="{0A107111-0FBB-48BA-BBCB-7C09A1789F06}">
      <dgm:prSet/>
      <dgm:spPr/>
      <dgm:t>
        <a:bodyPr/>
        <a:lstStyle/>
        <a:p>
          <a:endParaRPr lang="en-US"/>
        </a:p>
      </dgm:t>
    </dgm:pt>
    <dgm:pt modelId="{35834A82-FFC4-4F87-9885-8056D4C03441}">
      <dgm:prSet custT="1"/>
      <dgm:spPr/>
      <dgm:t>
        <a:bodyPr/>
        <a:lstStyle/>
        <a:p>
          <a:r>
            <a:rPr lang="en-US" sz="1300" dirty="0"/>
            <a:t>Test out different parameters to improve the model</a:t>
          </a:r>
        </a:p>
      </dgm:t>
    </dgm:pt>
    <dgm:pt modelId="{A96EE9C9-F26B-42D2-944A-F26689BF8197}" type="parTrans" cxnId="{355CF43B-6364-4DBD-B6E7-EEC88EEA1573}">
      <dgm:prSet/>
      <dgm:spPr/>
      <dgm:t>
        <a:bodyPr/>
        <a:lstStyle/>
        <a:p>
          <a:endParaRPr lang="en-US"/>
        </a:p>
      </dgm:t>
    </dgm:pt>
    <dgm:pt modelId="{05D2D33E-264C-4126-8A46-8BFB59B25A2F}" type="sibTrans" cxnId="{355CF43B-6364-4DBD-B6E7-EEC88EEA1573}">
      <dgm:prSet/>
      <dgm:spPr/>
      <dgm:t>
        <a:bodyPr/>
        <a:lstStyle/>
        <a:p>
          <a:endParaRPr lang="en-US"/>
        </a:p>
      </dgm:t>
    </dgm:pt>
    <dgm:pt modelId="{B3F2688E-E96D-4242-AE4D-DAFCDC523918}">
      <dgm:prSet phldrT="[Text]" custT="1"/>
      <dgm:spPr/>
      <dgm:t>
        <a:bodyPr/>
        <a:lstStyle/>
        <a:p>
          <a:r>
            <a:rPr lang="en-US" sz="1300" dirty="0"/>
            <a:t>X dataset contains the standardized feature data</a:t>
          </a:r>
        </a:p>
      </dgm:t>
    </dgm:pt>
    <dgm:pt modelId="{373E412D-9CFA-48BD-BD3B-165225710ED9}" type="parTrans" cxnId="{6A356CF8-853E-4808-AC3E-C08DD2C007F4}">
      <dgm:prSet/>
      <dgm:spPr/>
      <dgm:t>
        <a:bodyPr/>
        <a:lstStyle/>
        <a:p>
          <a:endParaRPr lang="en-US"/>
        </a:p>
      </dgm:t>
    </dgm:pt>
    <dgm:pt modelId="{75561946-DDDC-4BFB-84F6-C4C8D17E0487}" type="sibTrans" cxnId="{6A356CF8-853E-4808-AC3E-C08DD2C007F4}">
      <dgm:prSet/>
      <dgm:spPr/>
      <dgm:t>
        <a:bodyPr/>
        <a:lstStyle/>
        <a:p>
          <a:endParaRPr lang="en-US"/>
        </a:p>
      </dgm:t>
    </dgm:pt>
    <dgm:pt modelId="{369EE52B-9387-47AC-BB48-3511FD2A4293}">
      <dgm:prSet phldrT="[Text]" custT="1"/>
      <dgm:spPr/>
      <dgm:t>
        <a:bodyPr/>
        <a:lstStyle/>
        <a:p>
          <a:r>
            <a:rPr lang="en-US" sz="1300" dirty="0"/>
            <a:t>Dataset is loaded into Pandas and NumPy</a:t>
          </a:r>
        </a:p>
      </dgm:t>
    </dgm:pt>
    <dgm:pt modelId="{55BF4DCE-BFB1-4140-8758-5E1F2BABABCF}" type="parTrans" cxnId="{C567812F-4177-437B-98A9-B2949EAA75F4}">
      <dgm:prSet/>
      <dgm:spPr/>
      <dgm:t>
        <a:bodyPr/>
        <a:lstStyle/>
        <a:p>
          <a:endParaRPr lang="en-US"/>
        </a:p>
      </dgm:t>
    </dgm:pt>
    <dgm:pt modelId="{DAA2CFFA-3619-4DE2-8F02-85890559F53D}" type="sibTrans" cxnId="{C567812F-4177-437B-98A9-B2949EAA75F4}">
      <dgm:prSet/>
      <dgm:spPr/>
      <dgm:t>
        <a:bodyPr/>
        <a:lstStyle/>
        <a:p>
          <a:endParaRPr lang="en-US"/>
        </a:p>
      </dgm:t>
    </dgm:pt>
    <dgm:pt modelId="{89153548-7547-46DD-BC19-6D7EECA0B614}">
      <dgm:prSet phldrT="[Text]" custT="1"/>
      <dgm:spPr/>
      <dgm:t>
        <a:bodyPr/>
        <a:lstStyle/>
        <a:p>
          <a:r>
            <a:rPr lang="en-US" sz="1300" dirty="0"/>
            <a:t>X ,Y data are split into training and test data sets</a:t>
          </a:r>
        </a:p>
      </dgm:t>
    </dgm:pt>
    <dgm:pt modelId="{53138B81-5E71-459A-81F0-858073DF3010}" type="parTrans" cxnId="{C3E78834-F4AA-4168-BBB7-AC796F03A581}">
      <dgm:prSet/>
      <dgm:spPr/>
      <dgm:t>
        <a:bodyPr/>
        <a:lstStyle/>
        <a:p>
          <a:endParaRPr lang="en-US"/>
        </a:p>
      </dgm:t>
    </dgm:pt>
    <dgm:pt modelId="{1AEAE790-DCA2-41B2-82C5-DE5325ECF329}" type="sibTrans" cxnId="{C3E78834-F4AA-4168-BBB7-AC796F03A581}">
      <dgm:prSet/>
      <dgm:spPr/>
      <dgm:t>
        <a:bodyPr/>
        <a:lstStyle/>
        <a:p>
          <a:endParaRPr lang="en-US"/>
        </a:p>
      </dgm:t>
    </dgm:pt>
    <dgm:pt modelId="{D07ADE50-8CEC-4F9C-AE50-D9AB8F1BED63}">
      <dgm:prSet phldrT="[Text]" custT="1"/>
      <dgm:spPr/>
      <dgm:t>
        <a:bodyPr/>
        <a:lstStyle/>
        <a:p>
          <a:endParaRPr lang="en-US" sz="1300" dirty="0"/>
        </a:p>
      </dgm:t>
    </dgm:pt>
    <dgm:pt modelId="{F7DF723D-426D-49A8-AB1E-97C8E51E3411}" type="parTrans" cxnId="{F9B7974A-DAC2-40A0-B11C-2603E1CAE7C9}">
      <dgm:prSet/>
      <dgm:spPr/>
      <dgm:t>
        <a:bodyPr/>
        <a:lstStyle/>
        <a:p>
          <a:endParaRPr lang="en-US"/>
        </a:p>
      </dgm:t>
    </dgm:pt>
    <dgm:pt modelId="{36387094-980E-4C7D-8995-D5A1BF4E8CA2}" type="sibTrans" cxnId="{F9B7974A-DAC2-40A0-B11C-2603E1CAE7C9}">
      <dgm:prSet/>
      <dgm:spPr/>
      <dgm:t>
        <a:bodyPr/>
        <a:lstStyle/>
        <a:p>
          <a:endParaRPr lang="en-US"/>
        </a:p>
      </dgm:t>
    </dgm:pt>
    <dgm:pt modelId="{072B7800-6B37-48A0-ABC5-4C62E78D470A}">
      <dgm:prSet phldrT="[Text]" custT="1"/>
      <dgm:spPr/>
      <dgm:t>
        <a:bodyPr/>
        <a:lstStyle/>
        <a:p>
          <a:r>
            <a:rPr lang="en-US" sz="1200" dirty="0"/>
            <a:t>Logistic regression</a:t>
          </a:r>
        </a:p>
      </dgm:t>
    </dgm:pt>
    <dgm:pt modelId="{4D450160-F35F-4990-AE2B-CC8060E9DAB7}" type="parTrans" cxnId="{0735F0A9-3873-4868-8119-D5557F464C0B}">
      <dgm:prSet/>
      <dgm:spPr/>
      <dgm:t>
        <a:bodyPr/>
        <a:lstStyle/>
        <a:p>
          <a:endParaRPr lang="en-US"/>
        </a:p>
      </dgm:t>
    </dgm:pt>
    <dgm:pt modelId="{6AA1A1C2-D627-4671-94E5-770F8DA2A71C}" type="sibTrans" cxnId="{0735F0A9-3873-4868-8119-D5557F464C0B}">
      <dgm:prSet/>
      <dgm:spPr/>
      <dgm:t>
        <a:bodyPr/>
        <a:lstStyle/>
        <a:p>
          <a:endParaRPr lang="en-US"/>
        </a:p>
      </dgm:t>
    </dgm:pt>
    <dgm:pt modelId="{31EBD44F-FC3D-49E4-98C5-1D414F2AAB90}">
      <dgm:prSet phldrT="[Text]" custT="1"/>
      <dgm:spPr/>
      <dgm:t>
        <a:bodyPr/>
        <a:lstStyle/>
        <a:p>
          <a:r>
            <a:rPr lang="en-US" sz="1200" dirty="0"/>
            <a:t>Support vector machine</a:t>
          </a:r>
        </a:p>
      </dgm:t>
    </dgm:pt>
    <dgm:pt modelId="{1EBA8BB9-C4E6-4A87-87EB-D6D363F11F84}" type="parTrans" cxnId="{B2D8919F-E65D-4639-B70A-EBCD621D3802}">
      <dgm:prSet/>
      <dgm:spPr/>
      <dgm:t>
        <a:bodyPr/>
        <a:lstStyle/>
        <a:p>
          <a:endParaRPr lang="en-US"/>
        </a:p>
      </dgm:t>
    </dgm:pt>
    <dgm:pt modelId="{DA615927-3B98-4902-BEFF-FCB6BBE8CCAF}" type="sibTrans" cxnId="{B2D8919F-E65D-4639-B70A-EBCD621D3802}">
      <dgm:prSet/>
      <dgm:spPr/>
      <dgm:t>
        <a:bodyPr/>
        <a:lstStyle/>
        <a:p>
          <a:endParaRPr lang="en-US"/>
        </a:p>
      </dgm:t>
    </dgm:pt>
    <dgm:pt modelId="{1BC685A7-DEE8-4172-98C1-7A625D39B970}">
      <dgm:prSet phldrT="[Text]" custT="1"/>
      <dgm:spPr/>
      <dgm:t>
        <a:bodyPr/>
        <a:lstStyle/>
        <a:p>
          <a:r>
            <a:rPr lang="en-US" sz="1200" dirty="0"/>
            <a:t>Decision tree classifier</a:t>
          </a:r>
        </a:p>
      </dgm:t>
    </dgm:pt>
    <dgm:pt modelId="{99A4C621-93AA-4100-AC0E-395A8EC7E975}" type="parTrans" cxnId="{191FB711-43C2-4399-B30E-D79C2B870409}">
      <dgm:prSet/>
      <dgm:spPr/>
      <dgm:t>
        <a:bodyPr/>
        <a:lstStyle/>
        <a:p>
          <a:endParaRPr lang="en-US"/>
        </a:p>
      </dgm:t>
    </dgm:pt>
    <dgm:pt modelId="{BB72CBDA-0381-4038-8E7E-F6B2D458780A}" type="sibTrans" cxnId="{191FB711-43C2-4399-B30E-D79C2B870409}">
      <dgm:prSet/>
      <dgm:spPr/>
      <dgm:t>
        <a:bodyPr/>
        <a:lstStyle/>
        <a:p>
          <a:endParaRPr lang="en-US"/>
        </a:p>
      </dgm:t>
    </dgm:pt>
    <dgm:pt modelId="{4B210035-0182-4091-AAD8-1D5A94C09E25}">
      <dgm:prSet phldrT="[Text]" custT="1"/>
      <dgm:spPr/>
      <dgm:t>
        <a:bodyPr/>
        <a:lstStyle/>
        <a:p>
          <a:r>
            <a:rPr lang="en-US" sz="1200" dirty="0"/>
            <a:t>K nearest neighbors</a:t>
          </a:r>
        </a:p>
      </dgm:t>
    </dgm:pt>
    <dgm:pt modelId="{22B89049-48F0-41D3-81F9-5F6DC065424F}" type="parTrans" cxnId="{5B238B74-4496-45B5-B5BC-17DA56A03D47}">
      <dgm:prSet/>
      <dgm:spPr/>
      <dgm:t>
        <a:bodyPr/>
        <a:lstStyle/>
        <a:p>
          <a:endParaRPr lang="en-US"/>
        </a:p>
      </dgm:t>
    </dgm:pt>
    <dgm:pt modelId="{FA09FFDF-7659-4A30-B554-7C08ABB32F74}" type="sibTrans" cxnId="{5B238B74-4496-45B5-B5BC-17DA56A03D47}">
      <dgm:prSet/>
      <dgm:spPr/>
      <dgm:t>
        <a:bodyPr/>
        <a:lstStyle/>
        <a:p>
          <a:endParaRPr lang="en-US"/>
        </a:p>
      </dgm:t>
    </dgm:pt>
    <dgm:pt modelId="{C7164333-8109-43C4-B279-654B7A28A293}">
      <dgm:prSet custT="1"/>
      <dgm:spPr/>
      <dgm:t>
        <a:bodyPr/>
        <a:lstStyle/>
        <a:p>
          <a:r>
            <a:rPr lang="en-US" sz="1800" dirty="0"/>
            <a:t>Find the best classification Model</a:t>
          </a:r>
        </a:p>
      </dgm:t>
    </dgm:pt>
    <dgm:pt modelId="{AD42DF68-3484-47D4-86FB-F9EEA9B3974D}" type="parTrans" cxnId="{BC85AD64-8D7F-4658-8949-2F746553D40E}">
      <dgm:prSet/>
      <dgm:spPr/>
      <dgm:t>
        <a:bodyPr/>
        <a:lstStyle/>
        <a:p>
          <a:endParaRPr lang="en-US"/>
        </a:p>
      </dgm:t>
    </dgm:pt>
    <dgm:pt modelId="{9725F4EE-1E20-4225-88B8-18DE42B47CDE}" type="sibTrans" cxnId="{BC85AD64-8D7F-4658-8949-2F746553D40E}">
      <dgm:prSet/>
      <dgm:spPr/>
      <dgm:t>
        <a:bodyPr/>
        <a:lstStyle/>
        <a:p>
          <a:endParaRPr lang="en-US"/>
        </a:p>
      </dgm:t>
    </dgm:pt>
    <dgm:pt modelId="{A6A9067E-EF6F-4FF4-9CF5-6E557F6E7E83}" type="pres">
      <dgm:prSet presAssocID="{4C24A688-C1FF-42D2-ACAC-41990A06149E}" presName="Name0" presStyleCnt="0">
        <dgm:presLayoutVars>
          <dgm:dir/>
          <dgm:resizeHandles val="exact"/>
        </dgm:presLayoutVars>
      </dgm:prSet>
      <dgm:spPr/>
    </dgm:pt>
    <dgm:pt modelId="{D463BFAB-8B6A-48F6-88D8-A60F4EE8E187}" type="pres">
      <dgm:prSet presAssocID="{4DDCF530-7EA7-4989-BB1D-B5D7A4C76605}" presName="node" presStyleLbl="node1" presStyleIdx="0" presStyleCnt="4" custScaleY="159025" custLinFactNeighborX="-98616" custLinFactNeighborY="22427">
        <dgm:presLayoutVars>
          <dgm:bulletEnabled val="1"/>
        </dgm:presLayoutVars>
      </dgm:prSet>
      <dgm:spPr/>
    </dgm:pt>
    <dgm:pt modelId="{1A40B60B-65B4-4C5E-A109-8ADAFB77C0F6}" type="pres">
      <dgm:prSet presAssocID="{FE635EA8-CDF1-4CEC-A651-FBBE94814D34}" presName="sibTrans" presStyleLbl="sibTrans2D1" presStyleIdx="0" presStyleCnt="3"/>
      <dgm:spPr/>
    </dgm:pt>
    <dgm:pt modelId="{0386D0B0-555D-4175-8677-556A3E9586BE}" type="pres">
      <dgm:prSet presAssocID="{FE635EA8-CDF1-4CEC-A651-FBBE94814D34}" presName="connectorText" presStyleLbl="sibTrans2D1" presStyleIdx="0" presStyleCnt="3"/>
      <dgm:spPr/>
    </dgm:pt>
    <dgm:pt modelId="{50AE7310-A6DA-492F-B312-D17E27FC7E24}" type="pres">
      <dgm:prSet presAssocID="{BE808EF8-2418-4A28-98C1-6BA6CBCCA9DB}" presName="node" presStyleLbl="node1" presStyleIdx="1" presStyleCnt="4" custScaleY="159563">
        <dgm:presLayoutVars>
          <dgm:bulletEnabled val="1"/>
        </dgm:presLayoutVars>
      </dgm:prSet>
      <dgm:spPr/>
    </dgm:pt>
    <dgm:pt modelId="{F306B7E1-C01D-4ED6-8AF9-AC8B5E26342B}" type="pres">
      <dgm:prSet presAssocID="{C9BDE3CC-0339-42F4-9C04-6026A53EE8A6}" presName="sibTrans" presStyleLbl="sibTrans2D1" presStyleIdx="1" presStyleCnt="3"/>
      <dgm:spPr/>
    </dgm:pt>
    <dgm:pt modelId="{6A19B199-5092-43F5-97B5-B6CE8EB9E51A}" type="pres">
      <dgm:prSet presAssocID="{C9BDE3CC-0339-42F4-9C04-6026A53EE8A6}" presName="connectorText" presStyleLbl="sibTrans2D1" presStyleIdx="1" presStyleCnt="3"/>
      <dgm:spPr/>
    </dgm:pt>
    <dgm:pt modelId="{CB7F2F07-1525-47FD-9C58-524FC5EC3AE4}" type="pres">
      <dgm:prSet presAssocID="{CB59DC51-EC3B-4563-9CBD-FF1458060CBF}" presName="node" presStyleLbl="node1" presStyleIdx="2" presStyleCnt="4" custScaleY="157122">
        <dgm:presLayoutVars>
          <dgm:bulletEnabled val="1"/>
        </dgm:presLayoutVars>
      </dgm:prSet>
      <dgm:spPr/>
    </dgm:pt>
    <dgm:pt modelId="{09A6D371-EC63-4442-B7B7-AB4260D679D4}" type="pres">
      <dgm:prSet presAssocID="{09CD40AF-63EA-44DE-BA5D-414282A123EA}" presName="sibTrans" presStyleLbl="sibTrans2D1" presStyleIdx="2" presStyleCnt="3"/>
      <dgm:spPr/>
    </dgm:pt>
    <dgm:pt modelId="{A03C2D9D-B87A-4C53-84AB-DBDCA9B8EFC4}" type="pres">
      <dgm:prSet presAssocID="{09CD40AF-63EA-44DE-BA5D-414282A123EA}" presName="connectorText" presStyleLbl="sibTrans2D1" presStyleIdx="2" presStyleCnt="3"/>
      <dgm:spPr/>
    </dgm:pt>
    <dgm:pt modelId="{6262CF3D-AB34-4D39-85A5-826FBDD4C642}" type="pres">
      <dgm:prSet presAssocID="{C7164333-8109-43C4-B279-654B7A28A293}" presName="node" presStyleLbl="node1" presStyleIdx="3" presStyleCnt="4" custScaleY="159025">
        <dgm:presLayoutVars>
          <dgm:bulletEnabled val="1"/>
        </dgm:presLayoutVars>
      </dgm:prSet>
      <dgm:spPr/>
    </dgm:pt>
  </dgm:ptLst>
  <dgm:cxnLst>
    <dgm:cxn modelId="{011CA302-780C-4C07-8D77-763CFACC39FB}" srcId="{4C24A688-C1FF-42D2-ACAC-41990A06149E}" destId="{CB59DC51-EC3B-4563-9CBD-FF1458060CBF}" srcOrd="2" destOrd="0" parTransId="{F072DDA9-E07C-4E27-BD79-F6A10F183357}" sibTransId="{09CD40AF-63EA-44DE-BA5D-414282A123EA}"/>
    <dgm:cxn modelId="{821D8506-CD83-4EF1-85C4-0E74AD456A9C}" type="presOf" srcId="{D07ADE50-8CEC-4F9C-AE50-D9AB8F1BED63}" destId="{D463BFAB-8B6A-48F6-88D8-A60F4EE8E187}" srcOrd="0" destOrd="5" presId="urn:microsoft.com/office/officeart/2005/8/layout/process1"/>
    <dgm:cxn modelId="{C1116E07-8F49-415F-9F0B-0E39D565290E}" type="presOf" srcId="{09CD40AF-63EA-44DE-BA5D-414282A123EA}" destId="{A03C2D9D-B87A-4C53-84AB-DBDCA9B8EFC4}" srcOrd="1" destOrd="0" presId="urn:microsoft.com/office/officeart/2005/8/layout/process1"/>
    <dgm:cxn modelId="{22C09010-DA47-40FC-982C-E9C035C0D837}" type="presOf" srcId="{29D613F4-6721-48C6-928C-2F69A6F34BEE}" destId="{6262CF3D-AB34-4D39-85A5-826FBDD4C642}" srcOrd="0" destOrd="1" presId="urn:microsoft.com/office/officeart/2005/8/layout/process1"/>
    <dgm:cxn modelId="{0A107111-0FBB-48BA-BBCB-7C09A1789F06}" srcId="{BE808EF8-2418-4A28-98C1-6BA6CBCCA9DB}" destId="{D019FEC9-7798-409E-913A-F5C3C6280D40}" srcOrd="0" destOrd="0" parTransId="{9235A24D-4A48-47F0-A8B3-FDBAE384DE2D}" sibTransId="{D9635120-26F5-42DF-A57E-AE31CD230629}"/>
    <dgm:cxn modelId="{191FB711-43C2-4399-B30E-D79C2B870409}" srcId="{D019FEC9-7798-409E-913A-F5C3C6280D40}" destId="{1BC685A7-DEE8-4172-98C1-7A625D39B970}" srcOrd="2" destOrd="0" parTransId="{99A4C621-93AA-4100-AC0E-395A8EC7E975}" sibTransId="{BB72CBDA-0381-4038-8E7E-F6B2D458780A}"/>
    <dgm:cxn modelId="{45EA501D-60A5-4B57-9F53-9CAB071E2C5D}" type="presOf" srcId="{BE808EF8-2418-4A28-98C1-6BA6CBCCA9DB}" destId="{50AE7310-A6DA-492F-B312-D17E27FC7E24}" srcOrd="0" destOrd="0" presId="urn:microsoft.com/office/officeart/2005/8/layout/process1"/>
    <dgm:cxn modelId="{B1119821-7F9C-41AB-B9F2-9A4FF84F229D}" type="presOf" srcId="{4B210035-0182-4091-AAD8-1D5A94C09E25}" destId="{50AE7310-A6DA-492F-B312-D17E27FC7E24}" srcOrd="0" destOrd="5" presId="urn:microsoft.com/office/officeart/2005/8/layout/process1"/>
    <dgm:cxn modelId="{C567812F-4177-437B-98A9-B2949EAA75F4}" srcId="{4DDCF530-7EA7-4989-BB1D-B5D7A4C76605}" destId="{369EE52B-9387-47AC-BB48-3511FD2A4293}" srcOrd="0" destOrd="0" parTransId="{55BF4DCE-BFB1-4140-8758-5E1F2BABABCF}" sibTransId="{DAA2CFFA-3619-4DE2-8F02-85890559F53D}"/>
    <dgm:cxn modelId="{FCC4F433-9734-46E2-93B4-8E9302BFC5EE}" type="presOf" srcId="{D019FEC9-7798-409E-913A-F5C3C6280D40}" destId="{50AE7310-A6DA-492F-B312-D17E27FC7E24}" srcOrd="0" destOrd="1" presId="urn:microsoft.com/office/officeart/2005/8/layout/process1"/>
    <dgm:cxn modelId="{C3E78834-F4AA-4168-BBB7-AC796F03A581}" srcId="{4DDCF530-7EA7-4989-BB1D-B5D7A4C76605}" destId="{89153548-7547-46DD-BC19-6D7EECA0B614}" srcOrd="3" destOrd="0" parTransId="{53138B81-5E71-459A-81F0-858073DF3010}" sibTransId="{1AEAE790-DCA2-41B2-82C5-DE5325ECF329}"/>
    <dgm:cxn modelId="{7B527336-0DD2-434F-B02D-784B28B995EB}" type="presOf" srcId="{C9BDE3CC-0339-42F4-9C04-6026A53EE8A6}" destId="{F306B7E1-C01D-4ED6-8AF9-AC8B5E26342B}" srcOrd="0" destOrd="0" presId="urn:microsoft.com/office/officeart/2005/8/layout/process1"/>
    <dgm:cxn modelId="{355CF43B-6364-4DBD-B6E7-EEC88EEA1573}" srcId="{CB59DC51-EC3B-4563-9CBD-FF1458060CBF}" destId="{35834A82-FFC4-4F87-9885-8056D4C03441}" srcOrd="0" destOrd="0" parTransId="{A96EE9C9-F26B-42D2-944A-F26689BF8197}" sibTransId="{05D2D33E-264C-4126-8A46-8BFB59B25A2F}"/>
    <dgm:cxn modelId="{473DD83C-C28B-40A4-B216-0BE76861B2EE}" type="presOf" srcId="{072B7800-6B37-48A0-ABC5-4C62E78D470A}" destId="{50AE7310-A6DA-492F-B312-D17E27FC7E24}" srcOrd="0" destOrd="2" presId="urn:microsoft.com/office/officeart/2005/8/layout/process1"/>
    <dgm:cxn modelId="{8FF02740-26CC-447C-B524-2353E604EB2E}" type="presOf" srcId="{B3F2688E-E96D-4242-AE4D-DAFCDC523918}" destId="{D463BFAB-8B6A-48F6-88D8-A60F4EE8E187}" srcOrd="0" destOrd="3" presId="urn:microsoft.com/office/officeart/2005/8/layout/process1"/>
    <dgm:cxn modelId="{8818EF41-3343-4F6D-9875-D0932C35F65F}" type="presOf" srcId="{1BC685A7-DEE8-4172-98C1-7A625D39B970}" destId="{50AE7310-A6DA-492F-B312-D17E27FC7E24}" srcOrd="0" destOrd="4" presId="urn:microsoft.com/office/officeart/2005/8/layout/process1"/>
    <dgm:cxn modelId="{61C55544-24AA-4BE9-94A3-6CDDBB8BFA06}" type="presOf" srcId="{89153548-7547-46DD-BC19-6D7EECA0B614}" destId="{D463BFAB-8B6A-48F6-88D8-A60F4EE8E187}" srcOrd="0" destOrd="4" presId="urn:microsoft.com/office/officeart/2005/8/layout/process1"/>
    <dgm:cxn modelId="{BC85AD64-8D7F-4658-8949-2F746553D40E}" srcId="{4C24A688-C1FF-42D2-ACAC-41990A06149E}" destId="{C7164333-8109-43C4-B279-654B7A28A293}" srcOrd="3" destOrd="0" parTransId="{AD42DF68-3484-47D4-86FB-F9EEA9B3974D}" sibTransId="{9725F4EE-1E20-4225-88B8-18DE42B47CDE}"/>
    <dgm:cxn modelId="{7B19E445-50AB-456C-8FB6-8A87DE387BC3}" type="presOf" srcId="{FE635EA8-CDF1-4CEC-A651-FBBE94814D34}" destId="{1A40B60B-65B4-4C5E-A109-8ADAFB77C0F6}" srcOrd="0" destOrd="0" presId="urn:microsoft.com/office/officeart/2005/8/layout/process1"/>
    <dgm:cxn modelId="{F9B7974A-DAC2-40A0-B11C-2603E1CAE7C9}" srcId="{4DDCF530-7EA7-4989-BB1D-B5D7A4C76605}" destId="{D07ADE50-8CEC-4F9C-AE50-D9AB8F1BED63}" srcOrd="4" destOrd="0" parTransId="{F7DF723D-426D-49A8-AB1E-97C8E51E3411}" sibTransId="{36387094-980E-4C7D-8995-D5A1BF4E8CA2}"/>
    <dgm:cxn modelId="{57E5336C-B81B-4D43-8714-0D22710F7833}" srcId="{4DDCF530-7EA7-4989-BB1D-B5D7A4C76605}" destId="{2D5C5418-C39A-4DE6-827C-CCBDACC7F7CD}" srcOrd="1" destOrd="0" parTransId="{1C5C7F4F-5B5A-428F-8DBB-1AADA8988C46}" sibTransId="{5F9017CF-37EC-42EB-B5B5-3B978E32E932}"/>
    <dgm:cxn modelId="{65C2664D-C822-4F7A-B19A-CBA5041E89E3}" type="presOf" srcId="{2D5C5418-C39A-4DE6-827C-CCBDACC7F7CD}" destId="{D463BFAB-8B6A-48F6-88D8-A60F4EE8E187}" srcOrd="0" destOrd="2" presId="urn:microsoft.com/office/officeart/2005/8/layout/process1"/>
    <dgm:cxn modelId="{5B238B74-4496-45B5-B5BC-17DA56A03D47}" srcId="{D019FEC9-7798-409E-913A-F5C3C6280D40}" destId="{4B210035-0182-4091-AAD8-1D5A94C09E25}" srcOrd="3" destOrd="0" parTransId="{22B89049-48F0-41D3-81F9-5F6DC065424F}" sibTransId="{FA09FFDF-7659-4A30-B554-7C08ABB32F74}"/>
    <dgm:cxn modelId="{0949FD83-A87D-41F1-BF8B-DC36A5F984BA}" type="presOf" srcId="{09CD40AF-63EA-44DE-BA5D-414282A123EA}" destId="{09A6D371-EC63-4442-B7B7-AB4260D679D4}" srcOrd="0" destOrd="0" presId="urn:microsoft.com/office/officeart/2005/8/layout/process1"/>
    <dgm:cxn modelId="{FAA63185-89D3-4C34-9946-E94649FD7CFD}" type="presOf" srcId="{CB59DC51-EC3B-4563-9CBD-FF1458060CBF}" destId="{CB7F2F07-1525-47FD-9C58-524FC5EC3AE4}" srcOrd="0" destOrd="0" presId="urn:microsoft.com/office/officeart/2005/8/layout/process1"/>
    <dgm:cxn modelId="{37A1C685-74AB-48C7-835B-6AB51E931DD1}" type="presOf" srcId="{C9BDE3CC-0339-42F4-9C04-6026A53EE8A6}" destId="{6A19B199-5092-43F5-97B5-B6CE8EB9E51A}" srcOrd="1" destOrd="0" presId="urn:microsoft.com/office/officeart/2005/8/layout/process1"/>
    <dgm:cxn modelId="{3881ED8D-9518-4D40-B066-0F36A00179A1}" type="presOf" srcId="{4DDCF530-7EA7-4989-BB1D-B5D7A4C76605}" destId="{D463BFAB-8B6A-48F6-88D8-A60F4EE8E187}" srcOrd="0" destOrd="0" presId="urn:microsoft.com/office/officeart/2005/8/layout/process1"/>
    <dgm:cxn modelId="{9A54D893-6A7F-4DDC-9B44-860718521E74}" srcId="{C7164333-8109-43C4-B279-654B7A28A293}" destId="{29D613F4-6721-48C6-928C-2F69A6F34BEE}" srcOrd="0" destOrd="0" parTransId="{EB20003E-C1F5-4CDE-91D3-DE148FB9C905}" sibTransId="{A3D30A59-FB7E-4BB7-8BED-0A60B1EFA36E}"/>
    <dgm:cxn modelId="{B2D8919F-E65D-4639-B70A-EBCD621D3802}" srcId="{D019FEC9-7798-409E-913A-F5C3C6280D40}" destId="{31EBD44F-FC3D-49E4-98C5-1D414F2AAB90}" srcOrd="1" destOrd="0" parTransId="{1EBA8BB9-C4E6-4A87-87EB-D6D363F11F84}" sibTransId="{DA615927-3B98-4902-BEFF-FCB6BBE8CCAF}"/>
    <dgm:cxn modelId="{0735F0A9-3873-4868-8119-D5557F464C0B}" srcId="{D019FEC9-7798-409E-913A-F5C3C6280D40}" destId="{072B7800-6B37-48A0-ABC5-4C62E78D470A}" srcOrd="0" destOrd="0" parTransId="{4D450160-F35F-4990-AE2B-CC8060E9DAB7}" sibTransId="{6AA1A1C2-D627-4671-94E5-770F8DA2A71C}"/>
    <dgm:cxn modelId="{C0E094AF-A710-46A8-AD2F-A56162B7619D}" srcId="{4C24A688-C1FF-42D2-ACAC-41990A06149E}" destId="{4DDCF530-7EA7-4989-BB1D-B5D7A4C76605}" srcOrd="0" destOrd="0" parTransId="{0DA8B100-846D-440C-9A81-A282CA34D9A1}" sibTransId="{FE635EA8-CDF1-4CEC-A651-FBBE94814D34}"/>
    <dgm:cxn modelId="{F5CE13BD-F5CC-45C6-8322-2D9D852889C8}" type="presOf" srcId="{369EE52B-9387-47AC-BB48-3511FD2A4293}" destId="{D463BFAB-8B6A-48F6-88D8-A60F4EE8E187}" srcOrd="0" destOrd="1" presId="urn:microsoft.com/office/officeart/2005/8/layout/process1"/>
    <dgm:cxn modelId="{D47A63D3-652B-45C4-8C0E-13E535419643}" type="presOf" srcId="{C7164333-8109-43C4-B279-654B7A28A293}" destId="{6262CF3D-AB34-4D39-85A5-826FBDD4C642}" srcOrd="0" destOrd="0" presId="urn:microsoft.com/office/officeart/2005/8/layout/process1"/>
    <dgm:cxn modelId="{15C2EADD-549E-4664-B484-5D0E9519A6FC}" type="presOf" srcId="{35834A82-FFC4-4F87-9885-8056D4C03441}" destId="{CB7F2F07-1525-47FD-9C58-524FC5EC3AE4}" srcOrd="0" destOrd="1" presId="urn:microsoft.com/office/officeart/2005/8/layout/process1"/>
    <dgm:cxn modelId="{CDB2B6E9-E33A-4C53-8ABF-B7FDCDC8C9F2}" type="presOf" srcId="{FE635EA8-CDF1-4CEC-A651-FBBE94814D34}" destId="{0386D0B0-555D-4175-8677-556A3E9586BE}" srcOrd="1" destOrd="0" presId="urn:microsoft.com/office/officeart/2005/8/layout/process1"/>
    <dgm:cxn modelId="{A46EF3EA-CA93-4E8E-868D-BDA66ADC0DD4}" type="presOf" srcId="{4C24A688-C1FF-42D2-ACAC-41990A06149E}" destId="{A6A9067E-EF6F-4FF4-9CF5-6E557F6E7E83}" srcOrd="0" destOrd="0" presId="urn:microsoft.com/office/officeart/2005/8/layout/process1"/>
    <dgm:cxn modelId="{77E6F0F7-435C-4D2C-A582-E48FE319A8FE}" srcId="{4C24A688-C1FF-42D2-ACAC-41990A06149E}" destId="{BE808EF8-2418-4A28-98C1-6BA6CBCCA9DB}" srcOrd="1" destOrd="0" parTransId="{61CC2963-DEA1-4BA9-AD3E-4F650BDA986F}" sibTransId="{C9BDE3CC-0339-42F4-9C04-6026A53EE8A6}"/>
    <dgm:cxn modelId="{6A356CF8-853E-4808-AC3E-C08DD2C007F4}" srcId="{4DDCF530-7EA7-4989-BB1D-B5D7A4C76605}" destId="{B3F2688E-E96D-4242-AE4D-DAFCDC523918}" srcOrd="2" destOrd="0" parTransId="{373E412D-9CFA-48BD-BD3B-165225710ED9}" sibTransId="{75561946-DDDC-4BFB-84F6-C4C8D17E0487}"/>
    <dgm:cxn modelId="{ACDC5FFD-F01C-48ED-AA72-E62356F2C9EB}" type="presOf" srcId="{31EBD44F-FC3D-49E4-98C5-1D414F2AAB90}" destId="{50AE7310-A6DA-492F-B312-D17E27FC7E24}" srcOrd="0" destOrd="3" presId="urn:microsoft.com/office/officeart/2005/8/layout/process1"/>
    <dgm:cxn modelId="{23865853-362B-4AF2-9404-B1CF32C77702}" type="presParOf" srcId="{A6A9067E-EF6F-4FF4-9CF5-6E557F6E7E83}" destId="{D463BFAB-8B6A-48F6-88D8-A60F4EE8E187}" srcOrd="0" destOrd="0" presId="urn:microsoft.com/office/officeart/2005/8/layout/process1"/>
    <dgm:cxn modelId="{31FF24CC-77E5-4858-8F89-565A03594458}" type="presParOf" srcId="{A6A9067E-EF6F-4FF4-9CF5-6E557F6E7E83}" destId="{1A40B60B-65B4-4C5E-A109-8ADAFB77C0F6}" srcOrd="1" destOrd="0" presId="urn:microsoft.com/office/officeart/2005/8/layout/process1"/>
    <dgm:cxn modelId="{4C2AEA6D-2915-4BB7-AB46-292271718767}" type="presParOf" srcId="{1A40B60B-65B4-4C5E-A109-8ADAFB77C0F6}" destId="{0386D0B0-555D-4175-8677-556A3E9586BE}" srcOrd="0" destOrd="0" presId="urn:microsoft.com/office/officeart/2005/8/layout/process1"/>
    <dgm:cxn modelId="{AE8FE8F1-C082-486B-A22A-FDE2F8B83D34}" type="presParOf" srcId="{A6A9067E-EF6F-4FF4-9CF5-6E557F6E7E83}" destId="{50AE7310-A6DA-492F-B312-D17E27FC7E24}" srcOrd="2" destOrd="0" presId="urn:microsoft.com/office/officeart/2005/8/layout/process1"/>
    <dgm:cxn modelId="{2C9E03C5-26CC-4A03-827F-CF5D085C9B7B}" type="presParOf" srcId="{A6A9067E-EF6F-4FF4-9CF5-6E557F6E7E83}" destId="{F306B7E1-C01D-4ED6-8AF9-AC8B5E26342B}" srcOrd="3" destOrd="0" presId="urn:microsoft.com/office/officeart/2005/8/layout/process1"/>
    <dgm:cxn modelId="{EF6A9617-D197-4CFF-9E5C-6D6806EFF1B2}" type="presParOf" srcId="{F306B7E1-C01D-4ED6-8AF9-AC8B5E26342B}" destId="{6A19B199-5092-43F5-97B5-B6CE8EB9E51A}" srcOrd="0" destOrd="0" presId="urn:microsoft.com/office/officeart/2005/8/layout/process1"/>
    <dgm:cxn modelId="{AECCE11B-0AFD-40D7-830A-32E7D2410304}" type="presParOf" srcId="{A6A9067E-EF6F-4FF4-9CF5-6E557F6E7E83}" destId="{CB7F2F07-1525-47FD-9C58-524FC5EC3AE4}" srcOrd="4" destOrd="0" presId="urn:microsoft.com/office/officeart/2005/8/layout/process1"/>
    <dgm:cxn modelId="{921BCAE3-8767-4C38-9BFF-AD72290EE5D6}" type="presParOf" srcId="{A6A9067E-EF6F-4FF4-9CF5-6E557F6E7E83}" destId="{09A6D371-EC63-4442-B7B7-AB4260D679D4}" srcOrd="5" destOrd="0" presId="urn:microsoft.com/office/officeart/2005/8/layout/process1"/>
    <dgm:cxn modelId="{3CE38CEC-3C21-4716-9B51-5E376764A5EE}" type="presParOf" srcId="{09A6D371-EC63-4442-B7B7-AB4260D679D4}" destId="{A03C2D9D-B87A-4C53-84AB-DBDCA9B8EFC4}" srcOrd="0" destOrd="0" presId="urn:microsoft.com/office/officeart/2005/8/layout/process1"/>
    <dgm:cxn modelId="{27B3B472-4289-419E-894C-19E143902DA4}" type="presParOf" srcId="{A6A9067E-EF6F-4FF4-9CF5-6E557F6E7E83}" destId="{6262CF3D-AB34-4D39-85A5-826FBDD4C642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3C5E58-DEDB-41C0-8299-ED68DA59DFCC}">
      <dsp:nvSpPr>
        <dsp:cNvPr id="0" name=""/>
        <dsp:cNvSpPr/>
      </dsp:nvSpPr>
      <dsp:spPr>
        <a:xfrm>
          <a:off x="51" y="37283"/>
          <a:ext cx="4913783" cy="6624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93472" rIns="163576" bIns="93472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rPr>
            <a:t>Summary of methodologies</a:t>
          </a:r>
          <a:endParaRPr lang="en-US" sz="2300" kern="1200" dirty="0"/>
        </a:p>
      </dsp:txBody>
      <dsp:txXfrm>
        <a:off x="51" y="37283"/>
        <a:ext cx="4913783" cy="662400"/>
      </dsp:txXfrm>
    </dsp:sp>
    <dsp:sp modelId="{AFABFF2E-7571-4FE0-B692-41502E063101}">
      <dsp:nvSpPr>
        <dsp:cNvPr id="0" name=""/>
        <dsp:cNvSpPr/>
      </dsp:nvSpPr>
      <dsp:spPr>
        <a:xfrm>
          <a:off x="51" y="699684"/>
          <a:ext cx="4913783" cy="3724965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682" tIns="122682" rIns="163576" bIns="184023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rPr>
            <a:t>Data Collection</a:t>
          </a:r>
          <a:endParaRPr lang="en-US" sz="2300" kern="120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rPr>
            <a:t>Data wrangling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rPr>
            <a:t>Exploratory data analysis (EDA):</a:t>
          </a:r>
        </a:p>
        <a:p>
          <a:pPr marL="457200" lvl="2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Courier New" panose="02070309020205020404" pitchFamily="49" charset="0"/>
            <a:buChar char="o"/>
          </a:pPr>
          <a:r>
            <a:rPr lang="en-US" sz="2300" kern="1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rPr>
            <a:t> Data visualization</a:t>
          </a:r>
        </a:p>
        <a:p>
          <a:pPr marL="457200" lvl="2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Courier New" panose="02070309020205020404" pitchFamily="49" charset="0"/>
            <a:buChar char="o"/>
          </a:pPr>
          <a:r>
            <a:rPr lang="en-US" sz="2300" kern="1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rPr>
            <a:t> SQL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rPr>
            <a:t>Interactive visual analysis:</a:t>
          </a:r>
        </a:p>
        <a:p>
          <a:pPr marL="457200" lvl="2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Courier New" panose="02070309020205020404" pitchFamily="49" charset="0"/>
            <a:buChar char="o"/>
          </a:pPr>
          <a:r>
            <a:rPr lang="en-US" sz="2300" kern="1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rPr>
            <a:t> Folium</a:t>
          </a:r>
        </a:p>
        <a:p>
          <a:pPr marL="457200" lvl="2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Courier New" panose="02070309020205020404" pitchFamily="49" charset="0"/>
            <a:buChar char="o"/>
          </a:pPr>
          <a:r>
            <a:rPr lang="en-US" sz="2300" kern="1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rPr>
            <a:t> </a:t>
          </a:r>
          <a:r>
            <a:rPr lang="en-US" sz="2300" kern="1200" dirty="0" err="1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rPr>
            <a:t>Plotly</a:t>
          </a:r>
          <a:r>
            <a:rPr lang="en-US" sz="2300" kern="1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rPr>
            <a:t> Dash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rPr>
            <a:t>Predictive analysis using classification models</a:t>
          </a:r>
        </a:p>
      </dsp:txBody>
      <dsp:txXfrm>
        <a:off x="51" y="699684"/>
        <a:ext cx="4913783" cy="3724965"/>
      </dsp:txXfrm>
    </dsp:sp>
    <dsp:sp modelId="{765D53B6-29CC-477C-8CB7-7A33C63857F4}">
      <dsp:nvSpPr>
        <dsp:cNvPr id="0" name=""/>
        <dsp:cNvSpPr/>
      </dsp:nvSpPr>
      <dsp:spPr>
        <a:xfrm>
          <a:off x="5601764" y="37283"/>
          <a:ext cx="4913783" cy="6624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93472" rIns="163576" bIns="93472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rPr>
            <a:t>Summary of all results</a:t>
          </a:r>
          <a:endParaRPr lang="en-US" sz="2300" kern="1200" dirty="0"/>
        </a:p>
      </dsp:txBody>
      <dsp:txXfrm>
        <a:off x="5601764" y="37283"/>
        <a:ext cx="4913783" cy="662400"/>
      </dsp:txXfrm>
    </dsp:sp>
    <dsp:sp modelId="{C6BC9B8B-BFCB-411E-A18E-61D8816F0693}">
      <dsp:nvSpPr>
        <dsp:cNvPr id="0" name=""/>
        <dsp:cNvSpPr/>
      </dsp:nvSpPr>
      <dsp:spPr>
        <a:xfrm>
          <a:off x="5601764" y="699684"/>
          <a:ext cx="4913783" cy="3724965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682" tIns="122682" rIns="163576" bIns="184023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Exploratory data analysis results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Interactive analytics demo screenshots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Predictive analysis results</a:t>
          </a:r>
        </a:p>
      </dsp:txBody>
      <dsp:txXfrm>
        <a:off x="5601764" y="699684"/>
        <a:ext cx="4913783" cy="372496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31041E-B8E9-4502-9CE1-0D4387FA597C}">
      <dsp:nvSpPr>
        <dsp:cNvPr id="0" name=""/>
        <dsp:cNvSpPr/>
      </dsp:nvSpPr>
      <dsp:spPr>
        <a:xfrm>
          <a:off x="4804" y="1059179"/>
          <a:ext cx="1436099" cy="208851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Get Response from API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200" kern="1200" dirty="0"/>
            <a:t>Decode the response as Json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200" kern="1200" dirty="0"/>
            <a:t>Convert the Json data into Pandas </a:t>
          </a:r>
          <a:r>
            <a:rPr lang="en-US" sz="1200" kern="1200" dirty="0" err="1"/>
            <a:t>dataframe</a:t>
          </a:r>
          <a:endParaRPr lang="en-US" sz="1200" kern="1200" dirty="0"/>
        </a:p>
      </dsp:txBody>
      <dsp:txXfrm>
        <a:off x="46866" y="1101241"/>
        <a:ext cx="1351975" cy="2004391"/>
      </dsp:txXfrm>
    </dsp:sp>
    <dsp:sp modelId="{3B385ED2-7FC7-4927-90F9-C6754B8F4462}">
      <dsp:nvSpPr>
        <dsp:cNvPr id="0" name=""/>
        <dsp:cNvSpPr/>
      </dsp:nvSpPr>
      <dsp:spPr>
        <a:xfrm>
          <a:off x="1584514" y="1925361"/>
          <a:ext cx="304453" cy="35615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1584514" y="1996591"/>
        <a:ext cx="213117" cy="213692"/>
      </dsp:txXfrm>
    </dsp:sp>
    <dsp:sp modelId="{6AAA7B64-F336-418F-AAF1-33C2C8BE3A4A}">
      <dsp:nvSpPr>
        <dsp:cNvPr id="0" name=""/>
        <dsp:cNvSpPr/>
      </dsp:nvSpPr>
      <dsp:spPr>
        <a:xfrm>
          <a:off x="2015344" y="1059179"/>
          <a:ext cx="1436099" cy="208851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Clean up data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Filter the required columns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200" kern="1200" dirty="0"/>
            <a:t>Extract data from the </a:t>
          </a:r>
          <a:r>
            <a:rPr lang="en-US" sz="1200" kern="1200" dirty="0" err="1"/>
            <a:t>dataframe</a:t>
          </a:r>
          <a:r>
            <a:rPr lang="en-US" sz="1200" kern="1200" dirty="0"/>
            <a:t> using custom functions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Filter data to include only Falcon 9 launches</a:t>
          </a:r>
        </a:p>
      </dsp:txBody>
      <dsp:txXfrm>
        <a:off x="2057406" y="1101241"/>
        <a:ext cx="1351975" cy="2004391"/>
      </dsp:txXfrm>
    </dsp:sp>
    <dsp:sp modelId="{B99B1FF1-3D96-499E-9795-1A6040964A4F}">
      <dsp:nvSpPr>
        <dsp:cNvPr id="0" name=""/>
        <dsp:cNvSpPr/>
      </dsp:nvSpPr>
      <dsp:spPr>
        <a:xfrm>
          <a:off x="3595054" y="1925361"/>
          <a:ext cx="304453" cy="35615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3595054" y="1996591"/>
        <a:ext cx="213117" cy="213692"/>
      </dsp:txXfrm>
    </dsp:sp>
    <dsp:sp modelId="{C015EFAF-3DE9-49A6-8C74-EC6F8F5D3170}">
      <dsp:nvSpPr>
        <dsp:cNvPr id="0" name=""/>
        <dsp:cNvSpPr/>
      </dsp:nvSpPr>
      <dsp:spPr>
        <a:xfrm>
          <a:off x="4025884" y="1059179"/>
          <a:ext cx="1436099" cy="208851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Data wrangling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Replace null value for </a:t>
          </a:r>
          <a:r>
            <a:rPr lang="en-US" sz="1200" kern="1200" dirty="0" err="1"/>
            <a:t>PayloadMass</a:t>
          </a:r>
          <a:r>
            <a:rPr lang="en-US" sz="1200" kern="1200" dirty="0"/>
            <a:t> by its average</a:t>
          </a:r>
        </a:p>
      </dsp:txBody>
      <dsp:txXfrm>
        <a:off x="4067946" y="1101241"/>
        <a:ext cx="1351975" cy="200439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63BFAB-8B6A-48F6-88D8-A60F4EE8E187}">
      <dsp:nvSpPr>
        <dsp:cNvPr id="0" name=""/>
        <dsp:cNvSpPr/>
      </dsp:nvSpPr>
      <dsp:spPr>
        <a:xfrm>
          <a:off x="1066" y="909310"/>
          <a:ext cx="2274527" cy="238825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Getting request from URL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Create a </a:t>
          </a:r>
          <a:r>
            <a:rPr lang="en-US" sz="1400" kern="1200" dirty="0" err="1"/>
            <a:t>BeautifulSoup</a:t>
          </a:r>
          <a:r>
            <a:rPr lang="en-US" sz="1400" kern="1200" dirty="0"/>
            <a:t> object from request</a:t>
          </a:r>
        </a:p>
      </dsp:txBody>
      <dsp:txXfrm>
        <a:off x="67685" y="975929"/>
        <a:ext cx="2141289" cy="2255015"/>
      </dsp:txXfrm>
    </dsp:sp>
    <dsp:sp modelId="{1A40B60B-65B4-4C5E-A109-8ADAFB77C0F6}">
      <dsp:nvSpPr>
        <dsp:cNvPr id="0" name=""/>
        <dsp:cNvSpPr/>
      </dsp:nvSpPr>
      <dsp:spPr>
        <a:xfrm>
          <a:off x="2503046" y="1821396"/>
          <a:ext cx="482199" cy="56408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2503046" y="1934212"/>
        <a:ext cx="337539" cy="338450"/>
      </dsp:txXfrm>
    </dsp:sp>
    <dsp:sp modelId="{C0453F99-8B02-4F3A-AD32-ACFB75DD5491}">
      <dsp:nvSpPr>
        <dsp:cNvPr id="0" name=""/>
        <dsp:cNvSpPr/>
      </dsp:nvSpPr>
      <dsp:spPr>
        <a:xfrm>
          <a:off x="3185404" y="909310"/>
          <a:ext cx="2274527" cy="238825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Extract data from </a:t>
          </a:r>
          <a:r>
            <a:rPr lang="en-US" sz="1800" kern="1200" dirty="0" err="1"/>
            <a:t>BeautifulSoup</a:t>
          </a:r>
          <a:r>
            <a:rPr lang="en-US" sz="1800" kern="1200" dirty="0"/>
            <a:t> Object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Find all the tables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Create dictionary from column names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Extract data from tables and append to </a:t>
          </a:r>
          <a:r>
            <a:rPr lang="en-US" sz="1400" kern="1200" dirty="0" err="1"/>
            <a:t>dictinary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Convert dictionary to Pandas </a:t>
          </a:r>
          <a:r>
            <a:rPr lang="en-US" sz="1400" kern="1200" dirty="0" err="1"/>
            <a:t>dataframe</a:t>
          </a:r>
          <a:endParaRPr lang="en-US" sz="1400" kern="1200" dirty="0"/>
        </a:p>
      </dsp:txBody>
      <dsp:txXfrm>
        <a:off x="3252023" y="975929"/>
        <a:ext cx="2141289" cy="225501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63BFAB-8B6A-48F6-88D8-A60F4EE8E187}">
      <dsp:nvSpPr>
        <dsp:cNvPr id="0" name=""/>
        <dsp:cNvSpPr/>
      </dsp:nvSpPr>
      <dsp:spPr>
        <a:xfrm>
          <a:off x="0" y="14184"/>
          <a:ext cx="1906460" cy="419269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Data Wrangling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Load the SpaceX dataset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Identify the missing values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Identify the data types for each columns</a:t>
          </a:r>
        </a:p>
      </dsp:txBody>
      <dsp:txXfrm>
        <a:off x="55838" y="70022"/>
        <a:ext cx="1794784" cy="4081014"/>
      </dsp:txXfrm>
    </dsp:sp>
    <dsp:sp modelId="{1A40B60B-65B4-4C5E-A109-8ADAFB77C0F6}">
      <dsp:nvSpPr>
        <dsp:cNvPr id="0" name=""/>
        <dsp:cNvSpPr/>
      </dsp:nvSpPr>
      <dsp:spPr>
        <a:xfrm rot="21590899">
          <a:off x="2099586" y="1870551"/>
          <a:ext cx="409431" cy="4728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2099586" y="1965274"/>
        <a:ext cx="286602" cy="283682"/>
      </dsp:txXfrm>
    </dsp:sp>
    <dsp:sp modelId="{50AE7310-A6DA-492F-B312-D17E27FC7E24}">
      <dsp:nvSpPr>
        <dsp:cNvPr id="0" name=""/>
        <dsp:cNvSpPr/>
      </dsp:nvSpPr>
      <dsp:spPr>
        <a:xfrm>
          <a:off x="2678969" y="0"/>
          <a:ext cx="1906460" cy="420687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Exploratory Data Analysis (EDA)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Calculate the number of </a:t>
          </a:r>
          <a:r>
            <a:rPr lang="en-US" sz="1300" kern="1200" dirty="0"/>
            <a:t>launches</a:t>
          </a:r>
          <a:r>
            <a:rPr lang="en-US" sz="1200" kern="1200" dirty="0"/>
            <a:t> on each site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Calculate the counts for each type of orbit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Determine the types and its value counts for all the mission outcome</a:t>
          </a:r>
        </a:p>
      </dsp:txBody>
      <dsp:txXfrm>
        <a:off x="2734807" y="55838"/>
        <a:ext cx="1794784" cy="4095199"/>
      </dsp:txXfrm>
    </dsp:sp>
    <dsp:sp modelId="{F306B7E1-C01D-4ED6-8AF9-AC8B5E26342B}">
      <dsp:nvSpPr>
        <dsp:cNvPr id="0" name=""/>
        <dsp:cNvSpPr/>
      </dsp:nvSpPr>
      <dsp:spPr>
        <a:xfrm>
          <a:off x="4776076" y="1867036"/>
          <a:ext cx="404169" cy="4728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4776076" y="1961596"/>
        <a:ext cx="282918" cy="283682"/>
      </dsp:txXfrm>
    </dsp:sp>
    <dsp:sp modelId="{CB7F2F07-1525-47FD-9C58-524FC5EC3AE4}">
      <dsp:nvSpPr>
        <dsp:cNvPr id="0" name=""/>
        <dsp:cNvSpPr/>
      </dsp:nvSpPr>
      <dsp:spPr>
        <a:xfrm>
          <a:off x="5348014" y="32178"/>
          <a:ext cx="1906460" cy="414251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Create Training labels from the outcomes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Create a set called </a:t>
          </a:r>
          <a:r>
            <a:rPr lang="en-US" sz="1300" kern="1200" dirty="0" err="1"/>
            <a:t>bad_outcome</a:t>
          </a:r>
          <a:r>
            <a:rPr lang="en-US" sz="1300" kern="1200" dirty="0"/>
            <a:t> which contains the labels for failed mission outcome (‘False </a:t>
          </a:r>
          <a:r>
            <a:rPr lang="en-US" sz="1300" kern="1200" dirty="0" err="1"/>
            <a:t>ASDS’,’False</a:t>
          </a:r>
          <a:r>
            <a:rPr lang="en-US" sz="1300" kern="1200" dirty="0"/>
            <a:t> </a:t>
          </a:r>
          <a:r>
            <a:rPr lang="en-US" sz="1300" kern="1200" dirty="0" err="1"/>
            <a:t>Ocean’,’False</a:t>
          </a:r>
          <a:r>
            <a:rPr lang="en-US" sz="1300" kern="1200" dirty="0"/>
            <a:t> </a:t>
          </a:r>
          <a:r>
            <a:rPr lang="en-US" sz="1300" kern="1200" dirty="0" err="1"/>
            <a:t>RTLS’,’None</a:t>
          </a:r>
          <a:r>
            <a:rPr lang="en-US" sz="1300" kern="1200" dirty="0"/>
            <a:t> ASDS’ and None </a:t>
          </a:r>
          <a:r>
            <a:rPr lang="en-US" sz="1300" kern="1200" dirty="0" err="1"/>
            <a:t>None</a:t>
          </a:r>
          <a:r>
            <a:rPr lang="en-US" sz="1300" kern="1200" dirty="0"/>
            <a:t>'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Create a column named ‘Class’ by assigning successful launches as 1 and failed launches as 0 based on the </a:t>
          </a:r>
          <a:r>
            <a:rPr lang="en-US" sz="1300" kern="1200" dirty="0" err="1"/>
            <a:t>bad_outcome</a:t>
          </a:r>
          <a:r>
            <a:rPr lang="en-US" sz="1300" kern="1200" dirty="0"/>
            <a:t> set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300" kern="1200" dirty="0"/>
        </a:p>
      </dsp:txBody>
      <dsp:txXfrm>
        <a:off x="5403852" y="88016"/>
        <a:ext cx="1794784" cy="403084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63BFAB-8B6A-48F6-88D8-A60F4EE8E187}">
      <dsp:nvSpPr>
        <dsp:cNvPr id="0" name=""/>
        <dsp:cNvSpPr/>
      </dsp:nvSpPr>
      <dsp:spPr>
        <a:xfrm>
          <a:off x="0" y="0"/>
          <a:ext cx="1501671" cy="420687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Preparing dataset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Dataset is loaded into Pandas and NumPy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Y dataset contains the ‘Class’ data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X dataset contains the standardized feature data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X ,Y data are split into training and test data sets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300" kern="1200" dirty="0"/>
        </a:p>
      </dsp:txBody>
      <dsp:txXfrm>
        <a:off x="43982" y="43982"/>
        <a:ext cx="1413707" cy="4118911"/>
      </dsp:txXfrm>
    </dsp:sp>
    <dsp:sp modelId="{1A40B60B-65B4-4C5E-A109-8ADAFB77C0F6}">
      <dsp:nvSpPr>
        <dsp:cNvPr id="0" name=""/>
        <dsp:cNvSpPr/>
      </dsp:nvSpPr>
      <dsp:spPr>
        <a:xfrm>
          <a:off x="1653652" y="1917230"/>
          <a:ext cx="322199" cy="37241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1653652" y="1991713"/>
        <a:ext cx="225539" cy="223448"/>
      </dsp:txXfrm>
    </dsp:sp>
    <dsp:sp modelId="{50AE7310-A6DA-492F-B312-D17E27FC7E24}">
      <dsp:nvSpPr>
        <dsp:cNvPr id="0" name=""/>
        <dsp:cNvSpPr/>
      </dsp:nvSpPr>
      <dsp:spPr>
        <a:xfrm>
          <a:off x="2109594" y="-7116"/>
          <a:ext cx="1501671" cy="422110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Building Model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Below are the different types of machine learning algorithm model tested:</a:t>
          </a:r>
        </a:p>
        <a:p>
          <a:pPr marL="228600" lvl="2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Logistic regression</a:t>
          </a:r>
        </a:p>
        <a:p>
          <a:pPr marL="228600" lvl="2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Support vector machine</a:t>
          </a:r>
        </a:p>
        <a:p>
          <a:pPr marL="228600" lvl="2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Decision tree classifier</a:t>
          </a:r>
        </a:p>
        <a:p>
          <a:pPr marL="228600" lvl="2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K nearest neighbors</a:t>
          </a:r>
        </a:p>
      </dsp:txBody>
      <dsp:txXfrm>
        <a:off x="2153576" y="36866"/>
        <a:ext cx="1413707" cy="4133143"/>
      </dsp:txXfrm>
    </dsp:sp>
    <dsp:sp modelId="{F306B7E1-C01D-4ED6-8AF9-AC8B5E26342B}">
      <dsp:nvSpPr>
        <dsp:cNvPr id="0" name=""/>
        <dsp:cNvSpPr/>
      </dsp:nvSpPr>
      <dsp:spPr>
        <a:xfrm>
          <a:off x="3761432" y="1917230"/>
          <a:ext cx="318354" cy="37241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3761432" y="1991713"/>
        <a:ext cx="222848" cy="223448"/>
      </dsp:txXfrm>
    </dsp:sp>
    <dsp:sp modelId="{CB7F2F07-1525-47FD-9C58-524FC5EC3AE4}">
      <dsp:nvSpPr>
        <dsp:cNvPr id="0" name=""/>
        <dsp:cNvSpPr/>
      </dsp:nvSpPr>
      <dsp:spPr>
        <a:xfrm>
          <a:off x="4211934" y="25171"/>
          <a:ext cx="1501671" cy="415653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Improving Model	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Test out different parameters to improve the model</a:t>
          </a:r>
        </a:p>
      </dsp:txBody>
      <dsp:txXfrm>
        <a:off x="4255916" y="69153"/>
        <a:ext cx="1413707" cy="4068568"/>
      </dsp:txXfrm>
    </dsp:sp>
    <dsp:sp modelId="{09A6D371-EC63-4442-B7B7-AB4260D679D4}">
      <dsp:nvSpPr>
        <dsp:cNvPr id="0" name=""/>
        <dsp:cNvSpPr/>
      </dsp:nvSpPr>
      <dsp:spPr>
        <a:xfrm>
          <a:off x="5863772" y="1917230"/>
          <a:ext cx="318354" cy="37241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5863772" y="1991713"/>
        <a:ext cx="222848" cy="223448"/>
      </dsp:txXfrm>
    </dsp:sp>
    <dsp:sp modelId="{6262CF3D-AB34-4D39-85A5-826FBDD4C642}">
      <dsp:nvSpPr>
        <dsp:cNvPr id="0" name=""/>
        <dsp:cNvSpPr/>
      </dsp:nvSpPr>
      <dsp:spPr>
        <a:xfrm>
          <a:off x="6314274" y="0"/>
          <a:ext cx="1501671" cy="420687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Find the best classification Model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Calculate the best score for each models and compare which has be best score</a:t>
          </a:r>
        </a:p>
      </dsp:txBody>
      <dsp:txXfrm>
        <a:off x="6358256" y="43982"/>
        <a:ext cx="1413707" cy="411891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11/29/2021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11/29/2021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Flight Number vs. Launch Site</a:t>
            </a:r>
            <a:endParaRPr lang="en-US" sz="1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5715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3358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launch success count for all sites, in a </a:t>
            </a:r>
            <a:r>
              <a:rPr lang="en-US" sz="1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endParaRPr lang="en-US" sz="1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6975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the </a:t>
            </a:r>
            <a:r>
              <a:rPr lang="en-US" sz="1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for the launch site with highest launch success ratio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9871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Replace &lt;Dashboard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screenshots of Payload vs. Launch Outcome scatter plot for all sites, with different payload selected in the range slider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screenshot, such as which payload range or booster version have the largest success rate, etc.</a:t>
            </a:r>
            <a:endParaRPr lang="en-US" sz="1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8172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11/29/2021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11/29/2021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11/29/2021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11/29/2021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11/29/2021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11/29/2021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hyperlink" Target="https://github.com/seowteckkueh/Coursera-IBM-Data-Science/blob/main/Capstone/3%20Data%20wrangling.ipynb" TargetMode="External"/><Relationship Id="rId7" Type="http://schemas.openxmlformats.org/officeDocument/2006/relationships/diagramColors" Target="../diagrams/colors4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eowteckkueh/Coursera-IBM-Data-Science/blob/main/Capstone/5%20eda-dataviz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eowteckkueh/Coursera-IBM-Data-Science/blob/main/Capstone/4%20eda-sql-coursera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eowteckkueh/Coursera-IBM-Data-Science/blob/main/Capstone/6%20launch_site_location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eowteckkueh/Coursera-IBM-Data-Science/blob/main/Capstone/7%20spacex_dash_app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hyperlink" Target="https://github.com/seowteckkueh/Coursera-IBM-Data-Science/blob/main/Capstone/8%20SpaceX_Machine%20Learning%20Prediction_Part_5.ipynb" TargetMode="External"/><Relationship Id="rId7" Type="http://schemas.openxmlformats.org/officeDocument/2006/relationships/diagramColors" Target="../diagrams/colors5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hyperlink" Target="https://github.com/seowteckkueh/Coursera-IBM-Data-Science/blob/main/Capstone/1%20Data%20Collection%20API.ipynb" TargetMode="External"/><Relationship Id="rId7" Type="http://schemas.openxmlformats.org/officeDocument/2006/relationships/diagramColors" Target="../diagrams/colors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hyperlink" Target="https://github.com/seowteckkueh/Coursera-IBM-Data-Science/blob/main/Capstone/2%20webscraping.ipynb" TargetMode="External"/><Relationship Id="rId7" Type="http://schemas.openxmlformats.org/officeDocument/2006/relationships/diagramColors" Target="../diagrams/colors3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KUEH SEOW TECK	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8</a:t>
            </a:r>
            <a:r>
              <a:rPr lang="en-US" baseline="30000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th</a:t>
            </a:r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 December 2021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19211" y="1320800"/>
            <a:ext cx="3408289" cy="5359400"/>
          </a:xfrm>
          <a:prstGeom prst="rect">
            <a:avLst/>
          </a:prstGeom>
        </p:spPr>
        <p:txBody>
          <a:bodyPr/>
          <a:lstStyle/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wrangling is performed to determine the missing values are filled and data types for each columns are correct.</a:t>
            </a: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EDA is performed to identify patterns in the data and identify training labels</a:t>
            </a: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 new column named ‘Class’ is created to label successful outcomes as 1 and failed outcomes as 0.</a:t>
            </a:r>
          </a:p>
          <a:p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URL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for reference</a:t>
            </a:r>
          </a:p>
          <a:p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71B00544-DE52-40F3-A00C-E18CB44FEBE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4864849"/>
              </p:ext>
            </p:extLst>
          </p:nvPr>
        </p:nvGraphicFramePr>
        <p:xfrm>
          <a:off x="4457700" y="1457645"/>
          <a:ext cx="7264400" cy="42068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5922890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Three types of graphs are used to perform EDA on the data</a:t>
            </a:r>
          </a:p>
          <a:p>
            <a:pPr lvl="1"/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plots</a:t>
            </a:r>
          </a:p>
          <a:p>
            <a:pPr marL="914400" lvl="2" indent="0">
              <a:buNone/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plots are used to observe relationships between variables. In our case, we observe the relationship between flight number, payload mass, launch site, orbit and launch outcome.</a:t>
            </a:r>
          </a:p>
          <a:p>
            <a:pPr lvl="1"/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Bar chart</a:t>
            </a:r>
          </a:p>
          <a:p>
            <a:pPr marL="914400" lvl="2" indent="0">
              <a:buNone/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Bar charts are used to compare things between different groups. In our case, we compare the success rate of the launch for different orbit types.</a:t>
            </a:r>
          </a:p>
          <a:p>
            <a:pPr lvl="1"/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 chart</a:t>
            </a:r>
          </a:p>
          <a:p>
            <a:pPr marL="914400" lvl="2" indent="0">
              <a:buNone/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 charts are used to track changes over a period of time. In our case, we use line chart to visualize the success rate of the launches over multiple years </a:t>
            </a:r>
          </a:p>
          <a:p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URL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for reference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1BFF33FC-5205-4F44-A518-4C2E5D412A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9952" y="3706126"/>
            <a:ext cx="2208741" cy="1609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122D8DF5-E0F1-4B06-BD52-48A8DBB601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6101" y="1896949"/>
            <a:ext cx="4592710" cy="1435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3657AE21-8D81-4532-83E4-2369502176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3659" y="3717125"/>
            <a:ext cx="2208742" cy="1499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371600"/>
            <a:ext cx="9745589" cy="5486400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 order to understand the SpaceX Dataset, the dataset is loaded into a table in Db2 database.</a:t>
            </a: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SQL queries were executed to answer queries below:</a:t>
            </a:r>
          </a:p>
          <a:p>
            <a:pPr lvl="1"/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Names of the unique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lauch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sites in the space mission</a:t>
            </a:r>
          </a:p>
          <a:p>
            <a:pPr lvl="1"/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Display 5 records where the launch site begin with the string ‘CCA’</a:t>
            </a:r>
          </a:p>
          <a:p>
            <a:pPr lvl="1"/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the total payload mass carried by booster launched by NASA (CRS)</a:t>
            </a:r>
          </a:p>
          <a:p>
            <a:pPr lvl="1"/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the average payload mass carried by booster version F9 v1.1</a:t>
            </a:r>
          </a:p>
          <a:p>
            <a:pPr lvl="1"/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the date for the first successful landing on a ground pad</a:t>
            </a:r>
          </a:p>
          <a:p>
            <a:pPr lvl="1"/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 which landed successfully on drone ship and have payload mass of between 4000-6000kg</a:t>
            </a:r>
          </a:p>
          <a:p>
            <a:pPr lvl="1"/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total number of successful and failed mission outcomes</a:t>
            </a:r>
          </a:p>
          <a:p>
            <a:pPr lvl="1"/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booster_versions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which have carried the maximum payload mass</a:t>
            </a:r>
          </a:p>
          <a:p>
            <a:pPr lvl="1"/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failed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landing_outcomes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in drone ship, their booster versions, and launch site names for in year 2015</a:t>
            </a:r>
          </a:p>
          <a:p>
            <a:pPr lvl="1"/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Rank the count of landing outcomes between the date 2010-06-04 and 2017-03-20, in descending order</a:t>
            </a:r>
          </a:p>
          <a:p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URL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for reference</a:t>
            </a: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320800"/>
            <a:ext cx="10515600" cy="55372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Folium is used to visualize the launch data through an interactive map.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All the launch sites are plotted on a world map to explore the common characteristics of selecting these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 outcomes are color coded with 0 (Failure) as red and 1 (success) as green. These outcomes are plotted as individual points at the launch site and clustered together using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MarkerCluster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( 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distance between the launch sites its proximities is calculated to answer the questions below:</a:t>
            </a:r>
          </a:p>
          <a:p>
            <a:pPr lvl="1"/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Are launch sites in close proximity to railways?</a:t>
            </a:r>
          </a:p>
          <a:p>
            <a:pPr lvl="1"/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Are launch sites in close proximity to highways?</a:t>
            </a:r>
          </a:p>
          <a:p>
            <a:pPr lvl="1"/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Are launch sites in close proximity to coastline?</a:t>
            </a:r>
          </a:p>
          <a:p>
            <a:pPr lvl="1"/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Do launch sites keep certain distance away from cities?</a:t>
            </a:r>
          </a:p>
          <a:p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URL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for reference</a:t>
            </a:r>
          </a:p>
          <a:p>
            <a:endParaRPr lang="en-US" sz="26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 is used to build interactive dashboard to visualize the launch data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pie chart is used to how success counts for all sites, as well as success rates for each sites.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scatter plot with a slider filter to filter the payload mass is used to visualize the relationship between success rate and payload mass.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URL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for reference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290029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is broken into 4 phases: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Preparing dataset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Building Model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Improving Model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Identify best performing Model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URL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for reference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A91D67B6-A555-449D-8695-6AA38C40FCB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401644"/>
              </p:ext>
            </p:extLst>
          </p:nvPr>
        </p:nvGraphicFramePr>
        <p:xfrm>
          <a:off x="3898900" y="1457645"/>
          <a:ext cx="7823200" cy="42068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407772" y="5024945"/>
            <a:ext cx="10692028" cy="1617712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There are more flights launched from CCAFS SLC 40 if compared to other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Almost all the initial 20 flights failed.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Flights 80 onwards have 100% successful launch.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81A7EBE8-24E8-4A14-A40F-4D1DE3BB3D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025" y="1704975"/>
            <a:ext cx="11029950" cy="3448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5234691"/>
            <a:ext cx="9945614" cy="88072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There are more launches with pay load mass of less than 8000kg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2560889-3B49-4E54-A60E-90672C4537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025" y="1704975"/>
            <a:ext cx="11029950" cy="3448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Orbit ES-L1, GEO, HEO, SSO has 100% success rate while orbit SO has 0% success rate.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7C199403-85C4-4E4D-B694-28460632A9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1625" y="1577945"/>
            <a:ext cx="5429250" cy="3957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81075" y="5153025"/>
            <a:ext cx="10006160" cy="947394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Later flights (flights 60 and above) are more focused on VLEO orbit and has a relatively high success rate.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4102" name="Picture 6">
            <a:extLst>
              <a:ext uri="{FF2B5EF4-FFF2-40B4-BE49-F238E27FC236}">
                <a16:creationId xmlns:a16="http://schemas.microsoft.com/office/drawing/2014/main" id="{E90470DD-B20A-4EDC-B9BE-0CBD5AEE9C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275" y="1704975"/>
            <a:ext cx="10839450" cy="3448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38200" y="5153025"/>
            <a:ext cx="10515600" cy="896938"/>
          </a:xfrm>
          <a:prstGeom prst="rect">
            <a:avLst/>
          </a:prstGeom>
        </p:spPr>
        <p:txBody>
          <a:bodyPr>
            <a:normAutofit fontScale="925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Launches with payload mass &lt;8000kg are mostly launched at ISS and GTO orbit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While the heavier payload mass launches (&gt;14000kg) are launched towards the VLEO orbit.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8B3DF908-A9AC-4B52-A731-DE83695059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275" y="1704975"/>
            <a:ext cx="10839450" cy="3448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success rate of the launches increase over the years since 2013 till year 2020, with a minor setback in year 2018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DD214A7F-9975-43E1-8246-831E87DD5A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2858" y="1704974"/>
            <a:ext cx="5715000" cy="3879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4686299"/>
            <a:ext cx="9745589" cy="1490663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Using 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DISTINCT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 query unique values from </a:t>
            </a:r>
            <a:r>
              <a:rPr lang="en-US" sz="2200" b="1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launch_site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column from table 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SPACEXTBL</a:t>
            </a:r>
            <a:r>
              <a:rPr lang="en-US" sz="2200" b="1" i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query returns 4 unique launch sites CCAFS LC-40, CCAFS SLC-40, KSC LC-39A and VAFB SLC-4E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1CA7756-E0DE-43EA-B122-5975745607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573518"/>
            <a:ext cx="4515242" cy="4229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9CA9064-744F-4F16-AFE6-81F8E69142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209" y="2379308"/>
            <a:ext cx="1383150" cy="1406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5076825"/>
            <a:ext cx="9745589" cy="11001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Using 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WHERE … LIKE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 query columns where </a:t>
            </a:r>
            <a:r>
              <a:rPr lang="en-US" sz="2200" b="1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launch_site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column has the keyword 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‘CCA%’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(note: % is a wild card) and limit the query result to only 5 rows with 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LIMIT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D6B1B80-45B0-4308-9BDB-1FB44A907D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3104991"/>
            <a:ext cx="10687961" cy="103177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4277230-CC11-4FEA-B798-AF0CEDFCBC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011" y="1591240"/>
            <a:ext cx="3212109" cy="1268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4044023"/>
            <a:ext cx="9745589" cy="1981549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Using 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 ( )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to find the total of column </a:t>
            </a:r>
            <a:r>
              <a:rPr lang="en-US" sz="2200" b="1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payload_mass_kg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_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from the table 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SPACEXTBL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WHERE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is used to include the customer 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NASA (CRS)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 the summation.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Total Payload Mass for NASA (CRS) is 45596 kg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C723E00-59F4-4D8D-A8AA-A459D5B296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2461" y="1491588"/>
            <a:ext cx="5544030" cy="9259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0A1C42A-652A-4C9D-B700-8DB616D5EE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2461" y="2730044"/>
            <a:ext cx="1977561" cy="537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3695535"/>
            <a:ext cx="9745589" cy="250206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AVG ( )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is used to get the average of the </a:t>
            </a:r>
            <a:r>
              <a:rPr lang="en-US" sz="2200" b="1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payload_mass_kg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_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column from the table 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SPACEXTBL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WHERE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is used to filter the data to include only </a:t>
            </a:r>
            <a:r>
              <a:rPr lang="en-US" sz="2200" b="1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booster_version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F9 v1.1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%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is used to include the variation of the F9 v1.1 booster.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average payload mass for F9 v1.1 is 2534 kg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F182789-FC36-4367-A5F0-00CAD394AF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560" y="2557178"/>
            <a:ext cx="2503388" cy="7430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94DB677-9056-4889-860E-F53EC9D7B5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9560" y="1430502"/>
            <a:ext cx="5589755" cy="994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3750659"/>
            <a:ext cx="9745589" cy="2274913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MIN ( )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statement is used to find the minimum date in the 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column from 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SPACEXTBL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table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WHERE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statement is used to filter the dataset to include only </a:t>
            </a:r>
            <a:r>
              <a:rPr lang="en-US" sz="2200" b="1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landing_outcome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of ‘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 (ground pad)’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first successful ground landing date is 2015-12-22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5ED32C8-10AA-436D-B1E0-ADEA9E6346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39"/>
          <a:stretch/>
        </p:blipFill>
        <p:spPr>
          <a:xfrm>
            <a:off x="890587" y="1375378"/>
            <a:ext cx="5305433" cy="11316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0A9CEA7-1EB9-4095-A423-7BC67C6A57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855" y="2708485"/>
            <a:ext cx="3052074" cy="514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841612" y="1598891"/>
            <a:ext cx="4419599" cy="4426682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Select only the </a:t>
            </a:r>
            <a:r>
              <a:rPr lang="en-US" sz="2200" b="1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booster_version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column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WHERE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statement is used to filter out </a:t>
            </a:r>
            <a:r>
              <a:rPr lang="en-US" sz="2200" b="1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= ‘Success (drone ship)’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AND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statement adds additional filter conditions to include only </a:t>
            </a:r>
            <a:r>
              <a:rPr lang="en-US" sz="2200" b="1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payload_mass_kg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_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between 4000 and 6000kg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6A2763F-69A8-4FD2-81D2-F0643FA097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0788" y="1598891"/>
            <a:ext cx="4218036" cy="133742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4F7C748-FE15-4FAE-AAE9-FF5E66C21F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0788" y="3256346"/>
            <a:ext cx="1406012" cy="195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47D3B177-3277-4A12-870F-0A6A5C21035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1067798"/>
              </p:ext>
            </p:extLst>
          </p:nvPr>
        </p:nvGraphicFramePr>
        <p:xfrm>
          <a:off x="770012" y="1676400"/>
          <a:ext cx="10515600" cy="44619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9574005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4360940"/>
            <a:ext cx="9745589" cy="1664633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Query the 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COUNT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of </a:t>
            </a:r>
            <a:r>
              <a:rPr lang="en-US" sz="2200" b="1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mission_outcome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from 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SPACEXTBL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table, 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GROUP BY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sz="2200" b="1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mission_outcome</a:t>
            </a:r>
            <a:endParaRPr lang="en-US" sz="2200" b="1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There are 99 successful outcomes with 1 successful outcome with unclear payload status and 1 failure in flight.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CC199ED-1C55-430C-BCDB-CFD4EA8E3B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09" y="1476296"/>
            <a:ext cx="5681202" cy="11088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6689244-192A-4465-A320-805182F5FF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011" y="2689796"/>
            <a:ext cx="3760796" cy="1108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223000" y="1358901"/>
            <a:ext cx="4292599" cy="4818062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First, perform a subquery to query the value for the maximum </a:t>
            </a:r>
            <a:r>
              <a:rPr lang="en-US" sz="2200" b="1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payload_mass__kg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_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using 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MAX ( )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from 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SPACEXTBL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table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Then, query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booster_version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from 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SPACEXTBL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table, 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WHERE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the </a:t>
            </a:r>
            <a:r>
              <a:rPr lang="en-US" sz="2200" b="1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payload_mass__kg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_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equals to the maximum value from the first query.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6970423-BEF9-439E-97D3-22966968A8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214" y="1576226"/>
            <a:ext cx="3721786" cy="17010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DF1B4BB-1C3A-4215-A9F9-3D5427A3B3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201" y="3376112"/>
            <a:ext cx="1422399" cy="3051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4032928"/>
            <a:ext cx="9745589" cy="214403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SELECT three columns;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,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booster_version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and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launch_site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from SPACEXTBL table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WHERE … AND statement is used to include two conditions; Failed landing on drone ship in the year 2015.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71E7FA2-FD23-4396-AE2B-B1848A9BE3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110" y="1370294"/>
            <a:ext cx="4473543" cy="11316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3212F70-35C6-48DE-9064-79CD94DB83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110" y="2851828"/>
            <a:ext cx="4062206" cy="831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578600" y="1478201"/>
            <a:ext cx="4843389" cy="4698762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Query the 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COUNT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of </a:t>
            </a:r>
            <a:r>
              <a:rPr lang="en-US" sz="2200" b="1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as </a:t>
            </a:r>
            <a:r>
              <a:rPr lang="en-US" sz="2200" b="1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landing_counts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GROUP BY </a:t>
            </a:r>
            <a:r>
              <a:rPr lang="en-US" sz="2200" b="1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</a:t>
            </a:r>
            <a:endParaRPr lang="en-US" sz="2200" b="1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Filter the data queried 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WHERE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the data is 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BETWEEN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‘2010-06-04’ and ‘2017-03-20’.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Used 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ORDER BY… DESC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to order the query outcome by </a:t>
            </a:r>
            <a:r>
              <a:rPr lang="en-US" sz="2200" b="1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landing_counts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 descending order.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Most of the launch between those dates did not attempt landing.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F744B8F-8301-440F-BB56-EA33B8D3F7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478200"/>
            <a:ext cx="5675480" cy="13030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4BF1FE9-B376-4AD8-A26A-E830C5BB71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010" y="3171799"/>
            <a:ext cx="2912989" cy="1994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440289"/>
            <a:ext cx="4089471" cy="473667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Figure on the right shows all the launch sites for Falcon-9 plotted on a global map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All the launch sites are in the Southern part of United States of America and are all very close to the coasts.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All the launch sites are south towards the Equator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sites marked on global map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0FC53E-BBDF-4CA2-A105-5061D19EA8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1843" y="1440289"/>
            <a:ext cx="6253768" cy="4585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870778" y="1493841"/>
            <a:ext cx="3587194" cy="3828892"/>
          </a:xfrm>
          <a:prstGeom prst="rect">
            <a:avLst/>
          </a:prstGeom>
        </p:spPr>
        <p:txBody>
          <a:bodyPr lIns="91440" tIns="45720" rIns="91440" bIns="45720" anchor="t">
            <a:normAutofit fontScale="925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snapshots on the right shows color-labeled launch outcomes from all four Falcon-9 launch sites (</a:t>
            </a:r>
            <a:r>
              <a:rPr lang="en-US" sz="2200" dirty="0">
                <a:solidFill>
                  <a:srgbClr val="00B050"/>
                </a:solidFill>
                <a:latin typeface="Abadi"/>
              </a:rPr>
              <a:t>Green marker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: successful launch; </a:t>
            </a:r>
            <a:r>
              <a:rPr lang="en-US" sz="2200" dirty="0">
                <a:solidFill>
                  <a:srgbClr val="FF0000"/>
                </a:solidFill>
                <a:latin typeface="Abadi"/>
              </a:rPr>
              <a:t>Red marker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: failed launch)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Kennedy Space Center Launch Complex 39 shows a higher success rate of rocket launch if compared with other launch sites.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Color-labeled launch outcomes for all launch sites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CD83AAC-0FE9-45E1-AF8A-B60AAF638D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0763" y="1369825"/>
            <a:ext cx="2731650" cy="162021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B6BA972-C2CC-4DB7-A4FD-80A68534EA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1154" y="1369824"/>
            <a:ext cx="3202239" cy="162021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709FBD9-26A9-4D7D-B430-5BAF395107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0763" y="3691883"/>
            <a:ext cx="2686680" cy="20007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349BAA9-D082-4505-A87E-61521B5092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31154" y="3691883"/>
            <a:ext cx="3202239" cy="206421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F6B4262-9918-4F78-ACB0-86D533B50068}"/>
              </a:ext>
            </a:extLst>
          </p:cNvPr>
          <p:cNvSpPr txBox="1"/>
          <p:nvPr/>
        </p:nvSpPr>
        <p:spPr>
          <a:xfrm>
            <a:off x="4134357" y="5765197"/>
            <a:ext cx="31990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Vandenberg Space Launch Complex 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34ACD7B-9EE0-46DE-A667-654317911A87}"/>
              </a:ext>
            </a:extLst>
          </p:cNvPr>
          <p:cNvSpPr txBox="1"/>
          <p:nvPr/>
        </p:nvSpPr>
        <p:spPr>
          <a:xfrm>
            <a:off x="4098608" y="3024298"/>
            <a:ext cx="32347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Cape Canaveral Launch Complex 40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1BD564F-4A12-48BB-885B-247062CF4BDD}"/>
              </a:ext>
            </a:extLst>
          </p:cNvPr>
          <p:cNvSpPr txBox="1"/>
          <p:nvPr/>
        </p:nvSpPr>
        <p:spPr>
          <a:xfrm>
            <a:off x="1168802" y="3009307"/>
            <a:ext cx="27286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Cape Canaveral Space Launch Complex 40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2F08E7D-62B5-4D8C-B4C1-6F93379F0C0C}"/>
              </a:ext>
            </a:extLst>
          </p:cNvPr>
          <p:cNvSpPr txBox="1"/>
          <p:nvPr/>
        </p:nvSpPr>
        <p:spPr>
          <a:xfrm>
            <a:off x="1210764" y="5720967"/>
            <a:ext cx="2686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Kennedy Space Center Launch Complex 39</a:t>
            </a: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339464"/>
            <a:ext cx="4793881" cy="2272770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two figure on the right shows the distance between Kennedy Space Center Launch Complex 39 and its proximities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Table below shows a summary of the distance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sz="3700" dirty="0">
                <a:solidFill>
                  <a:srgbClr val="0B49CB"/>
                </a:solidFill>
                <a:latin typeface="Abadi"/>
              </a:rPr>
              <a:t>Distance between Kennedy Space Center Launch Complex 39 and its Proximities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905C70-B11C-454C-82DF-8A456A68CE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3381" y="3848100"/>
            <a:ext cx="5320154" cy="22727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EF67F25-2766-48D0-AAC1-4C76D4A30F4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08"/>
          <a:stretch/>
        </p:blipFill>
        <p:spPr>
          <a:xfrm>
            <a:off x="6053381" y="1339463"/>
            <a:ext cx="5319794" cy="2272770"/>
          </a:xfrm>
          <a:prstGeom prst="rect">
            <a:avLst/>
          </a:prstGeom>
        </p:spPr>
      </p:pic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7E8F6EE8-27D0-48D9-B92E-D858439D0E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9839230"/>
              </p:ext>
            </p:extLst>
          </p:nvPr>
        </p:nvGraphicFramePr>
        <p:xfrm>
          <a:off x="935883" y="3573317"/>
          <a:ext cx="4793882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49966">
                  <a:extLst>
                    <a:ext uri="{9D8B030D-6E8A-4147-A177-3AD203B41FA5}">
                      <a16:colId xmlns:a16="http://schemas.microsoft.com/office/drawing/2014/main" val="418070472"/>
                    </a:ext>
                  </a:extLst>
                </a:gridCol>
                <a:gridCol w="1943916">
                  <a:extLst>
                    <a:ext uri="{9D8B030D-6E8A-4147-A177-3AD203B41FA5}">
                      <a16:colId xmlns:a16="http://schemas.microsoft.com/office/drawing/2014/main" val="27544591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MY" dirty="0"/>
                        <a:t>Proximities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dirty="0"/>
                        <a:t>Distance (km)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19475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MY" dirty="0"/>
                        <a:t>Railway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dirty="0"/>
                        <a:t>0.71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430265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MY" dirty="0"/>
                        <a:t>Highway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dirty="0"/>
                        <a:t>0.84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54522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MY" dirty="0"/>
                        <a:t>Coastline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dirty="0"/>
                        <a:t>3.94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566685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MY" dirty="0"/>
                        <a:t>Nearest town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dirty="0"/>
                        <a:t>16.50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12283240"/>
                  </a:ext>
                </a:extLst>
              </a:tr>
            </a:tbl>
          </a:graphicData>
        </a:graphic>
      </p:graphicFrame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CAF12C9E-1B34-4E49-A736-D4DB148240CA}"/>
              </a:ext>
            </a:extLst>
          </p:cNvPr>
          <p:cNvSpPr txBox="1">
            <a:spLocks/>
          </p:cNvSpPr>
          <p:nvPr/>
        </p:nvSpPr>
        <p:spPr>
          <a:xfrm>
            <a:off x="734028" y="5427516"/>
            <a:ext cx="4793881" cy="1430483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Launch sites are in close proximity with railways, highways and coastlines but very far away from cities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884826" y="1640571"/>
            <a:ext cx="3400784" cy="4115652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piechart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shows the success count for all launch sites.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KSC LC-39A launch site has the most number of successful launches if compared with other sites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count for all sites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613371-9F7E-4EC8-B76A-F37456783B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011" y="1421875"/>
            <a:ext cx="6937161" cy="4334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7" y="1767840"/>
            <a:ext cx="5660840" cy="43891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Commercial space age is here and SpaceX is one of the most successful company in providing affordable space travel. This is due to its reusable first stage Falcon 9 rockets which if retrieve successfully can reduce cost of launch to mere 62 million dollars; other competitors cost upwards of 165 million dollars.</a:t>
            </a:r>
          </a:p>
          <a:p>
            <a:pPr marL="0" indent="0"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purpose of this project is to predict if Falcon 9 first stage will land successfully. This can help us determine the cost of a launch which will be beneficial to have if we want to bid against SpaceX for a rocket launch.</a:t>
            </a:r>
          </a:p>
        </p:txBody>
      </p:sp>
      <p:pic>
        <p:nvPicPr>
          <p:cNvPr id="7170" name="Picture 2" descr="Ground-level view of a Falcon 9 lifting off from its launch pad">
            <a:extLst>
              <a:ext uri="{FF2B5EF4-FFF2-40B4-BE49-F238E27FC236}">
                <a16:creationId xmlns:a16="http://schemas.microsoft.com/office/drawing/2014/main" id="{740F8D8A-2D78-403E-8177-D6B00BFF0C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8190" y="1528015"/>
            <a:ext cx="3763582" cy="4497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854846" y="1825625"/>
            <a:ext cx="3430764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KSC LC-39A has a 76.9% success rate and 23.1% failure rate.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 err="1">
                <a:solidFill>
                  <a:srgbClr val="0B49CB"/>
                </a:solidFill>
                <a:latin typeface="Abadi"/>
              </a:rPr>
              <a:t>Piechart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for the launch site with highest launch success ratio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F34308A-86D6-4EBA-9886-297A82069B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423" y="1594135"/>
            <a:ext cx="6826061" cy="4246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154648" y="1825625"/>
            <a:ext cx="3717053" cy="4351338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figures on the left shows the payload vs. launch outcome scatter plot for all sites for low weighted payloads (&lt;5000kg) and high weighted payloads (&gt;5000kg)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Low weighted payloads has a higher success rate compared to heavy weighted payloads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Outcome scatter plot for all sites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EB487C1-9803-4D1B-A1E5-078764B43E8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319"/>
          <a:stretch/>
        </p:blipFill>
        <p:spPr>
          <a:xfrm>
            <a:off x="770011" y="1851857"/>
            <a:ext cx="3345470" cy="256816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EC927AB-2350-456C-9BE7-2207B1507A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9937" y="1851858"/>
            <a:ext cx="3330229" cy="256816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2E6FB8D-39E1-45B6-8013-8967C2B31AA7}"/>
              </a:ext>
            </a:extLst>
          </p:cNvPr>
          <p:cNvSpPr txBox="1"/>
          <p:nvPr/>
        </p:nvSpPr>
        <p:spPr>
          <a:xfrm>
            <a:off x="770011" y="4537848"/>
            <a:ext cx="35075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Low weighted payload (0-5000kg)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4C8B96-E6F3-495C-9C1A-94CFF58E0B63}"/>
              </a:ext>
            </a:extLst>
          </p:cNvPr>
          <p:cNvSpPr txBox="1"/>
          <p:nvPr/>
        </p:nvSpPr>
        <p:spPr>
          <a:xfrm>
            <a:off x="4216265" y="4537848"/>
            <a:ext cx="35075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High weighted payload (&gt;5000kg)</a:t>
            </a: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1378133"/>
            <a:ext cx="4576690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Bar chart on the right shows the accuracy for all four classification models; logarithmic regression, support vector machine, Decision tree, and K Nearest Neighbor model.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Decision tree classifier model has the highest accuracy among the four models tested for this dataset.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7FFB39A-5F79-42DC-8E68-AE3E94FB75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7730" y="1561200"/>
            <a:ext cx="4202567" cy="277796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740389B-E31A-4A63-ADA1-26CEC06CFB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51326" y="1533581"/>
            <a:ext cx="2173069" cy="185192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616AC1F-199A-4A87-B4EE-A4430EB2E5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0011" y="5430727"/>
            <a:ext cx="11104489" cy="676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4170289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confusion matrix for the decision tree classifier shows that the model almost perfectly predicted the outcomes with just one false positive.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FDA195E-44C8-4ABB-B248-E4862B5084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1966" y="2057400"/>
            <a:ext cx="5464934" cy="4030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485900"/>
            <a:ext cx="9656689" cy="53721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From EDA through visualization: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 rates increases over the years as more launches are completed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More launches has pay load mass of less than 8000kg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Orbit ES-L1, GEO, HEO, SSO has 100%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From EDA through SQL: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Total payload mass for NASA (CRS) is 45596kg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Average payload mass for F9 v1.1 rockets is 2534kg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Out of all the launches in the SQL table, there are 100 successful outcome with 1 failure.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485900"/>
            <a:ext cx="9656689" cy="5372100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From Folium map: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Kennedy Space Center Launch Complex 39 has the highest launch success rate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launch center are near to railway, highway and coastline but far away from towns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From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 interactive dashboard: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Kennedy Space Center Launch Complex 39 has the highest launch success rate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Launches with low weighted payloads (&lt;5000kg) has a higher success rate.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From predictive analysis (Classification):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Decision tree model has the highest accuracy score (0.8767) among the models tested for this dataset.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964817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47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None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collected 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processed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How to build, tune, evaluate classification models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2517774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is collected through to source: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 REST API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Falcon 9 and Falcon Heavy Launches Records Wikipedia page (web scrapping)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following two slides shows the workflow of how the data collection process is performed.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collection through SpaceX REST API is performed in three stages: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Get request to the SpaceX API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Clean the data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wrangling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URL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for reference.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949D4AA9-4123-487D-A045-FCA68795A74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48901333"/>
              </p:ext>
            </p:extLst>
          </p:nvPr>
        </p:nvGraphicFramePr>
        <p:xfrm>
          <a:off x="5919745" y="813174"/>
          <a:ext cx="5466789" cy="42068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MY" altLang="zh-CN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Web scraping SpaceX Wikipedia page is done in two stages: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MY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Getting request from URL and save it as </a:t>
            </a:r>
            <a:r>
              <a:rPr lang="en-MY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BeautifulSoup</a:t>
            </a:r>
            <a:r>
              <a:rPr lang="en-MY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object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MY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Extract data from </a:t>
            </a:r>
            <a:r>
              <a:rPr lang="en-MY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BeautifulSoup</a:t>
            </a:r>
            <a:r>
              <a:rPr lang="en-MY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object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URL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for reference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8850143C-0C3E-4E9E-B446-0D85CD34968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17811779"/>
              </p:ext>
            </p:extLst>
          </p:nvPr>
        </p:nvGraphicFramePr>
        <p:xfrm>
          <a:off x="5798892" y="965574"/>
          <a:ext cx="5460999" cy="42068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17326</TotalTime>
  <Words>2681</Words>
  <Application>Microsoft Office PowerPoint</Application>
  <PresentationFormat>Widescreen</PresentationFormat>
  <Paragraphs>334</Paragraphs>
  <Slides>48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6" baseType="lpstr">
      <vt:lpstr>IBM Plex Mono SemiBold</vt:lpstr>
      <vt:lpstr>IBM Plex Mono Text</vt:lpstr>
      <vt:lpstr>Abadi</vt:lpstr>
      <vt:lpstr>Arial</vt:lpstr>
      <vt:lpstr>Calibri</vt:lpstr>
      <vt:lpstr>Calibri Light</vt:lpstr>
      <vt:lpstr>Courier New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Kueh, Ben</cp:lastModifiedBy>
  <cp:revision>270</cp:revision>
  <dcterms:created xsi:type="dcterms:W3CDTF">2021-04-29T18:58:34Z</dcterms:created>
  <dcterms:modified xsi:type="dcterms:W3CDTF">2021-12-08T05:17:01Z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